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4"/>
  </p:notesMasterIdLst>
  <p:sldIdLst>
    <p:sldId id="258" r:id="rId2"/>
    <p:sldId id="259" r:id="rId3"/>
  </p:sldIdLst>
  <p:sldSz cx="13208000" cy="9906000"/>
  <p:notesSz cx="6858000" cy="9144000"/>
  <p:embeddedFontLst>
    <p:embeddedFont>
      <p:font typeface="Barlow Light" panose="020B060402020202020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Raleway Thin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E2214B-EEA6-4F0E-851E-DA328E0D34B4}">
  <a:tblStyle styleId="{11E2214B-EEA6-4F0E-851E-DA328E0D34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44D3EF-30E0-43DB-A017-93B0B98886E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6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2170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flipH="1">
            <a:off x="12547600" y="9003416"/>
            <a:ext cx="676867" cy="902489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12493037" y="8930038"/>
            <a:ext cx="659967" cy="90248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60401" y="1166341"/>
            <a:ext cx="8147967" cy="20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60401" y="3843666"/>
            <a:ext cx="8147967" cy="5159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2493037" y="8930038"/>
            <a:ext cx="659967" cy="902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9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9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9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9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9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9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9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9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9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4"/>
          <p:cNvSpPr txBox="1">
            <a:spLocks noGrp="1"/>
          </p:cNvSpPr>
          <p:nvPr>
            <p:ph type="ctrTitle" idx="4294967295"/>
          </p:nvPr>
        </p:nvSpPr>
        <p:spPr>
          <a:xfrm>
            <a:off x="3217940" y="2617957"/>
            <a:ext cx="6259567" cy="6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es-ES_tradnl" altLang="es-ES" sz="3200" b="1" dirty="0">
                <a:latin typeface="Barlow Light" panose="020B0604020202020204" charset="0"/>
              </a:rPr>
              <a:t>CONTRIBUTION TITLE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4294967295"/>
          </p:nvPr>
        </p:nvSpPr>
        <p:spPr>
          <a:xfrm>
            <a:off x="4464835" y="4376574"/>
            <a:ext cx="3257775" cy="14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indent="0" algn="ctr">
              <a:buNone/>
            </a:pPr>
            <a:r>
              <a:rPr lang="es-ES" sz="1600" dirty="0" err="1"/>
              <a:t>Authors</a:t>
            </a:r>
            <a:r>
              <a:rPr lang="es-ES" sz="1600" dirty="0"/>
              <a:t>:</a:t>
            </a:r>
          </a:p>
          <a:p>
            <a:pPr marL="114300" indent="0" algn="ctr">
              <a:buNone/>
            </a:pPr>
            <a:r>
              <a:rPr lang="es-ES" sz="1600" dirty="0" err="1"/>
              <a:t>School</a:t>
            </a:r>
            <a:r>
              <a:rPr lang="es-ES" sz="1600" dirty="0"/>
              <a:t>/</a:t>
            </a:r>
            <a:r>
              <a:rPr lang="es-ES" sz="1600" dirty="0" err="1"/>
              <a:t>Institute</a:t>
            </a:r>
            <a:r>
              <a:rPr lang="es-ES" sz="1600" dirty="0"/>
              <a:t>/</a:t>
            </a:r>
            <a:r>
              <a:rPr lang="es-ES" sz="1600" dirty="0" err="1"/>
              <a:t>University</a:t>
            </a:r>
            <a:endParaRPr lang="es-ES" sz="1600" dirty="0"/>
          </a:p>
          <a:p>
            <a:pPr marL="114300" indent="0" algn="ctr">
              <a:buNone/>
            </a:pPr>
            <a:r>
              <a:rPr lang="es-ES" sz="1600" dirty="0"/>
              <a:t>Country</a:t>
            </a:r>
          </a:p>
          <a:p>
            <a:pPr marL="114300" indent="0" algn="ctr">
              <a:buNone/>
            </a:pPr>
            <a:r>
              <a:rPr lang="es-ES" sz="1600" dirty="0"/>
              <a:t>E-mail: </a:t>
            </a:r>
          </a:p>
        </p:txBody>
      </p:sp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9661770" y="6501750"/>
            <a:ext cx="342675" cy="35145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fld id="{00000000-1234-1234-1234-123412341234}" type="slidenum">
              <a:rPr lang="en"/>
              <a:pPr/>
              <a:t>1</a:t>
            </a:fld>
            <a:endParaRPr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269" y="19246"/>
            <a:ext cx="3141270" cy="93611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55965" y="221740"/>
            <a:ext cx="66351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Barlow Light" panose="020B0604020202020204" charset="0"/>
              </a:rPr>
              <a:t>INSHIP-2022</a:t>
            </a:r>
          </a:p>
          <a:p>
            <a:r>
              <a:rPr lang="en-US" dirty="0">
                <a:solidFill>
                  <a:schemeClr val="accent1"/>
                </a:solidFill>
                <a:latin typeface="Barlow Light" panose="020B0604020202020204" charset="0"/>
              </a:rPr>
              <a:t>THE WIND OF CHANGE: IMPROVING TEACHING PRACTICE THROUGH PARTNERSHIP</a:t>
            </a:r>
            <a:endParaRPr lang="es-ES" dirty="0">
              <a:solidFill>
                <a:schemeClr val="accent1"/>
              </a:solidFill>
              <a:latin typeface="Barlow Light" panose="020B0604020202020204" charset="0"/>
            </a:endParaRPr>
          </a:p>
        </p:txBody>
      </p:sp>
      <p:grpSp>
        <p:nvGrpSpPr>
          <p:cNvPr id="26" name="Google Shape;597;p17"/>
          <p:cNvGrpSpPr/>
          <p:nvPr/>
        </p:nvGrpSpPr>
        <p:grpSpPr>
          <a:xfrm>
            <a:off x="11487732" y="8026401"/>
            <a:ext cx="1672235" cy="1740170"/>
            <a:chOff x="2183550" y="65875"/>
            <a:chExt cx="4483981" cy="4807045"/>
          </a:xfrm>
        </p:grpSpPr>
        <p:sp>
          <p:nvSpPr>
            <p:cNvPr id="27" name="Google Shape;598;p17"/>
            <p:cNvSpPr/>
            <p:nvPr/>
          </p:nvSpPr>
          <p:spPr>
            <a:xfrm>
              <a:off x="3889897" y="3280283"/>
              <a:ext cx="998038" cy="577710"/>
            </a:xfrm>
            <a:custGeom>
              <a:avLst/>
              <a:gdLst/>
              <a:ahLst/>
              <a:cxnLst/>
              <a:rect l="l" t="t" r="r" b="b"/>
              <a:pathLst>
                <a:path w="998038" h="577710" extrusionOk="0">
                  <a:moveTo>
                    <a:pt x="461327" y="569588"/>
                  </a:moveTo>
                  <a:lnTo>
                    <a:pt x="14055" y="310699"/>
                  </a:lnTo>
                  <a:cubicBezTo>
                    <a:pt x="-6751" y="298602"/>
                    <a:pt x="-4186" y="277552"/>
                    <a:pt x="19945" y="263645"/>
                  </a:cubicBezTo>
                  <a:lnTo>
                    <a:pt x="455437" y="11519"/>
                  </a:lnTo>
                  <a:cubicBezTo>
                    <a:pt x="479568" y="-2388"/>
                    <a:pt x="515954" y="-3912"/>
                    <a:pt x="536759" y="8090"/>
                  </a:cubicBezTo>
                  <a:lnTo>
                    <a:pt x="983936" y="266979"/>
                  </a:lnTo>
                  <a:cubicBezTo>
                    <a:pt x="1004837" y="279076"/>
                    <a:pt x="1002177" y="300126"/>
                    <a:pt x="978141" y="314033"/>
                  </a:cubicBezTo>
                  <a:lnTo>
                    <a:pt x="542554" y="566159"/>
                  </a:lnTo>
                  <a:cubicBezTo>
                    <a:pt x="518519" y="580161"/>
                    <a:pt x="482133" y="581590"/>
                    <a:pt x="461327" y="56958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599;p17"/>
            <p:cNvSpPr/>
            <p:nvPr/>
          </p:nvSpPr>
          <p:spPr>
            <a:xfrm>
              <a:off x="2372415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600;p17"/>
            <p:cNvSpPr/>
            <p:nvPr/>
          </p:nvSpPr>
          <p:spPr>
            <a:xfrm>
              <a:off x="3921527" y="3261804"/>
              <a:ext cx="998857" cy="577329"/>
            </a:xfrm>
            <a:custGeom>
              <a:avLst/>
              <a:gdLst/>
              <a:ahLst/>
              <a:cxnLst/>
              <a:rect l="l" t="t" r="r" b="b"/>
              <a:pathLst>
                <a:path w="998857" h="577329" extrusionOk="0">
                  <a:moveTo>
                    <a:pt x="998097" y="255644"/>
                  </a:moveTo>
                  <a:lnTo>
                    <a:pt x="976057" y="262407"/>
                  </a:lnTo>
                  <a:lnTo>
                    <a:pt x="536860" y="8090"/>
                  </a:lnTo>
                  <a:cubicBezTo>
                    <a:pt x="516054" y="-3912"/>
                    <a:pt x="479858" y="-2388"/>
                    <a:pt x="455632" y="11519"/>
                  </a:cubicBezTo>
                  <a:lnTo>
                    <a:pt x="20046" y="263645"/>
                  </a:lnTo>
                  <a:lnTo>
                    <a:pt x="19001" y="264312"/>
                  </a:lnTo>
                  <a:lnTo>
                    <a:pt x="0" y="258502"/>
                  </a:lnTo>
                  <a:lnTo>
                    <a:pt x="0" y="287077"/>
                  </a:lnTo>
                  <a:cubicBezTo>
                    <a:pt x="0" y="288125"/>
                    <a:pt x="0" y="289173"/>
                    <a:pt x="0" y="290316"/>
                  </a:cubicBezTo>
                  <a:lnTo>
                    <a:pt x="0" y="292601"/>
                  </a:lnTo>
                  <a:lnTo>
                    <a:pt x="0" y="292601"/>
                  </a:lnTo>
                  <a:cubicBezTo>
                    <a:pt x="1596" y="300307"/>
                    <a:pt x="6641" y="306841"/>
                    <a:pt x="13680" y="310318"/>
                  </a:cubicBezTo>
                  <a:lnTo>
                    <a:pt x="460953" y="569208"/>
                  </a:lnTo>
                  <a:cubicBezTo>
                    <a:pt x="481758" y="581209"/>
                    <a:pt x="517954" y="579780"/>
                    <a:pt x="542275" y="565778"/>
                  </a:cubicBezTo>
                  <a:lnTo>
                    <a:pt x="979097" y="314033"/>
                  </a:lnTo>
                  <a:cubicBezTo>
                    <a:pt x="989404" y="309413"/>
                    <a:pt x="996786" y="300012"/>
                    <a:pt x="998857" y="288887"/>
                  </a:cubicBezTo>
                  <a:lnTo>
                    <a:pt x="998857" y="288887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601;p17"/>
            <p:cNvSpPr/>
            <p:nvPr/>
          </p:nvSpPr>
          <p:spPr>
            <a:xfrm>
              <a:off x="3922039" y="3231825"/>
              <a:ext cx="998054" cy="577388"/>
            </a:xfrm>
            <a:custGeom>
              <a:avLst/>
              <a:gdLst/>
              <a:ahLst/>
              <a:cxnLst/>
              <a:rect l="l" t="t" r="r" b="b"/>
              <a:pathLst>
                <a:path w="998054" h="577388" extrusionOk="0">
                  <a:moveTo>
                    <a:pt x="461295" y="569183"/>
                  </a:moveTo>
                  <a:lnTo>
                    <a:pt x="14023" y="310674"/>
                  </a:lnTo>
                  <a:cubicBezTo>
                    <a:pt x="-6783" y="298673"/>
                    <a:pt x="-4123" y="277623"/>
                    <a:pt x="19913" y="263716"/>
                  </a:cubicBezTo>
                  <a:lnTo>
                    <a:pt x="455500" y="11589"/>
                  </a:lnTo>
                  <a:cubicBezTo>
                    <a:pt x="479536" y="-2412"/>
                    <a:pt x="515922" y="-3936"/>
                    <a:pt x="536727" y="8160"/>
                  </a:cubicBezTo>
                  <a:lnTo>
                    <a:pt x="984000" y="267050"/>
                  </a:lnTo>
                  <a:cubicBezTo>
                    <a:pt x="1004805" y="279147"/>
                    <a:pt x="1002240" y="300197"/>
                    <a:pt x="978110" y="314103"/>
                  </a:cubicBezTo>
                  <a:lnTo>
                    <a:pt x="542618" y="566230"/>
                  </a:lnTo>
                  <a:cubicBezTo>
                    <a:pt x="518487" y="579756"/>
                    <a:pt x="482101" y="581280"/>
                    <a:pt x="461295" y="56918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602;p17"/>
            <p:cNvSpPr/>
            <p:nvPr/>
          </p:nvSpPr>
          <p:spPr>
            <a:xfrm>
              <a:off x="4231770" y="3400376"/>
              <a:ext cx="378145" cy="218912"/>
            </a:xfrm>
            <a:custGeom>
              <a:avLst/>
              <a:gdLst/>
              <a:ahLst/>
              <a:cxnLst/>
              <a:rect l="l" t="t" r="r" b="b"/>
              <a:pathLst>
                <a:path w="378145" h="218912" extrusionOk="0">
                  <a:moveTo>
                    <a:pt x="377956" y="96880"/>
                  </a:moveTo>
                  <a:lnTo>
                    <a:pt x="377956" y="58780"/>
                  </a:lnTo>
                  <a:lnTo>
                    <a:pt x="323804" y="73067"/>
                  </a:lnTo>
                  <a:lnTo>
                    <a:pt x="203341" y="3058"/>
                  </a:lnTo>
                  <a:cubicBezTo>
                    <a:pt x="193461" y="-1447"/>
                    <a:pt x="182023" y="-952"/>
                    <a:pt x="172560" y="4392"/>
                  </a:cubicBezTo>
                  <a:lnTo>
                    <a:pt x="55422" y="72210"/>
                  </a:lnTo>
                  <a:lnTo>
                    <a:pt x="36" y="57541"/>
                  </a:lnTo>
                  <a:lnTo>
                    <a:pt x="36" y="98594"/>
                  </a:lnTo>
                  <a:lnTo>
                    <a:pt x="36" y="98594"/>
                  </a:lnTo>
                  <a:lnTo>
                    <a:pt x="36" y="108119"/>
                  </a:lnTo>
                  <a:cubicBezTo>
                    <a:pt x="-12" y="108500"/>
                    <a:pt x="-12" y="108881"/>
                    <a:pt x="36" y="109262"/>
                  </a:cubicBezTo>
                  <a:lnTo>
                    <a:pt x="36" y="110215"/>
                  </a:lnTo>
                  <a:lnTo>
                    <a:pt x="36" y="110215"/>
                  </a:lnTo>
                  <a:cubicBezTo>
                    <a:pt x="644" y="113139"/>
                    <a:pt x="2572" y="115606"/>
                    <a:pt x="5261" y="116882"/>
                  </a:cubicBezTo>
                  <a:lnTo>
                    <a:pt x="174840" y="215847"/>
                  </a:lnTo>
                  <a:cubicBezTo>
                    <a:pt x="184721" y="220333"/>
                    <a:pt x="196130" y="219876"/>
                    <a:pt x="205621" y="214608"/>
                  </a:cubicBezTo>
                  <a:lnTo>
                    <a:pt x="370736" y="119358"/>
                  </a:lnTo>
                  <a:cubicBezTo>
                    <a:pt x="374621" y="117606"/>
                    <a:pt x="377395" y="114044"/>
                    <a:pt x="378146" y="109833"/>
                  </a:cubicBezTo>
                  <a:lnTo>
                    <a:pt x="378146" y="109833"/>
                  </a:lnTo>
                  <a:lnTo>
                    <a:pt x="378146" y="97261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603;p17"/>
            <p:cNvSpPr/>
            <p:nvPr/>
          </p:nvSpPr>
          <p:spPr>
            <a:xfrm>
              <a:off x="4231502" y="3348848"/>
              <a:ext cx="378432" cy="218803"/>
            </a:xfrm>
            <a:custGeom>
              <a:avLst/>
              <a:gdLst/>
              <a:ahLst/>
              <a:cxnLst/>
              <a:rect l="l" t="t" r="r" b="b"/>
              <a:pathLst>
                <a:path w="378432" h="218803" extrusionOk="0">
                  <a:moveTo>
                    <a:pt x="175108" y="215844"/>
                  </a:moveTo>
                  <a:lnTo>
                    <a:pt x="5339" y="117451"/>
                  </a:lnTo>
                  <a:cubicBezTo>
                    <a:pt x="-2547" y="112879"/>
                    <a:pt x="-1597" y="104878"/>
                    <a:pt x="7524" y="99639"/>
                  </a:cubicBezTo>
                  <a:lnTo>
                    <a:pt x="172638" y="4389"/>
                  </a:lnTo>
                  <a:cubicBezTo>
                    <a:pt x="182167" y="-992"/>
                    <a:pt x="193691" y="-1449"/>
                    <a:pt x="203609" y="3151"/>
                  </a:cubicBezTo>
                  <a:lnTo>
                    <a:pt x="373094" y="101259"/>
                  </a:lnTo>
                  <a:cubicBezTo>
                    <a:pt x="380979" y="105831"/>
                    <a:pt x="380029" y="113832"/>
                    <a:pt x="370909" y="119166"/>
                  </a:cubicBezTo>
                  <a:lnTo>
                    <a:pt x="205794" y="214416"/>
                  </a:lnTo>
                  <a:cubicBezTo>
                    <a:pt x="196360" y="219712"/>
                    <a:pt x="184988" y="220245"/>
                    <a:pt x="175108" y="215844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604;p17"/>
            <p:cNvSpPr/>
            <p:nvPr/>
          </p:nvSpPr>
          <p:spPr>
            <a:xfrm>
              <a:off x="3409843" y="2513133"/>
              <a:ext cx="2024410" cy="945165"/>
            </a:xfrm>
            <a:custGeom>
              <a:avLst/>
              <a:gdLst/>
              <a:ahLst/>
              <a:cxnLst/>
              <a:rect l="l" t="t" r="r" b="b"/>
              <a:pathLst>
                <a:path w="2024410" h="945165" extrusionOk="0">
                  <a:moveTo>
                    <a:pt x="1010828" y="945166"/>
                  </a:moveTo>
                  <a:lnTo>
                    <a:pt x="0" y="38005"/>
                  </a:lnTo>
                  <a:lnTo>
                    <a:pt x="2024411" y="0"/>
                  </a:lnTo>
                  <a:lnTo>
                    <a:pt x="1010828" y="945166"/>
                  </a:ln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605;p17"/>
            <p:cNvSpPr/>
            <p:nvPr/>
          </p:nvSpPr>
          <p:spPr>
            <a:xfrm>
              <a:off x="2963426" y="65875"/>
              <a:ext cx="2875158" cy="2882646"/>
            </a:xfrm>
            <a:custGeom>
              <a:avLst/>
              <a:gdLst/>
              <a:ahLst/>
              <a:cxnLst/>
              <a:rect l="l" t="t" r="r" b="b"/>
              <a:pathLst>
                <a:path w="2875158" h="2882646" extrusionOk="0">
                  <a:moveTo>
                    <a:pt x="2875159" y="1441323"/>
                  </a:moveTo>
                  <a:cubicBezTo>
                    <a:pt x="2875159" y="2237344"/>
                    <a:pt x="2231533" y="2882646"/>
                    <a:pt x="1437579" y="2882646"/>
                  </a:cubicBezTo>
                  <a:cubicBezTo>
                    <a:pt x="643626" y="2882646"/>
                    <a:pt x="0" y="2237344"/>
                    <a:pt x="0" y="1441323"/>
                  </a:cubicBezTo>
                  <a:cubicBezTo>
                    <a:pt x="0" y="645302"/>
                    <a:pt x="643626" y="0"/>
                    <a:pt x="1437579" y="0"/>
                  </a:cubicBezTo>
                  <a:cubicBezTo>
                    <a:pt x="2231532" y="0"/>
                    <a:pt x="2875159" y="645302"/>
                    <a:pt x="2875159" y="144132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606;p17"/>
            <p:cNvSpPr/>
            <p:nvPr/>
          </p:nvSpPr>
          <p:spPr>
            <a:xfrm>
              <a:off x="2986102" y="165506"/>
              <a:ext cx="2752826" cy="2463451"/>
            </a:xfrm>
            <a:custGeom>
              <a:avLst/>
              <a:gdLst/>
              <a:ahLst/>
              <a:cxnLst/>
              <a:rect l="l" t="t" r="r" b="b"/>
              <a:pathLst>
                <a:path w="2752826" h="2463451" extrusionOk="0">
                  <a:moveTo>
                    <a:pt x="1036794" y="484346"/>
                  </a:moveTo>
                  <a:lnTo>
                    <a:pt x="1041639" y="467297"/>
                  </a:lnTo>
                  <a:lnTo>
                    <a:pt x="1041639" y="430340"/>
                  </a:lnTo>
                  <a:cubicBezTo>
                    <a:pt x="1034789" y="431164"/>
                    <a:pt x="1027873" y="431164"/>
                    <a:pt x="1021023" y="430340"/>
                  </a:cubicBezTo>
                  <a:cubicBezTo>
                    <a:pt x="1017413" y="428720"/>
                    <a:pt x="1019883" y="418624"/>
                    <a:pt x="1019883" y="418624"/>
                  </a:cubicBezTo>
                  <a:lnTo>
                    <a:pt x="1036794" y="404051"/>
                  </a:lnTo>
                  <a:lnTo>
                    <a:pt x="1002878" y="411290"/>
                  </a:lnTo>
                  <a:lnTo>
                    <a:pt x="990717" y="430340"/>
                  </a:lnTo>
                  <a:lnTo>
                    <a:pt x="952716" y="453866"/>
                  </a:lnTo>
                  <a:lnTo>
                    <a:pt x="969722" y="463391"/>
                  </a:lnTo>
                  <a:lnTo>
                    <a:pt x="980647" y="470630"/>
                  </a:lnTo>
                  <a:lnTo>
                    <a:pt x="996988" y="473107"/>
                  </a:lnTo>
                  <a:lnTo>
                    <a:pt x="996988" y="462344"/>
                  </a:lnTo>
                  <a:cubicBezTo>
                    <a:pt x="996988" y="462344"/>
                    <a:pt x="1015988" y="457486"/>
                    <a:pt x="1020643" y="464725"/>
                  </a:cubicBezTo>
                  <a:lnTo>
                    <a:pt x="1018268" y="478155"/>
                  </a:lnTo>
                  <a:lnTo>
                    <a:pt x="1036794" y="484346"/>
                  </a:lnTo>
                  <a:close/>
                  <a:moveTo>
                    <a:pt x="616692" y="1010603"/>
                  </a:moveTo>
                  <a:cubicBezTo>
                    <a:pt x="606783" y="1006135"/>
                    <a:pt x="595440" y="1006135"/>
                    <a:pt x="585531" y="1010603"/>
                  </a:cubicBezTo>
                  <a:cubicBezTo>
                    <a:pt x="585702" y="1024414"/>
                    <a:pt x="574967" y="1035891"/>
                    <a:pt x="561211" y="1036606"/>
                  </a:cubicBezTo>
                  <a:lnTo>
                    <a:pt x="588951" y="1052132"/>
                  </a:lnTo>
                  <a:lnTo>
                    <a:pt x="616692" y="1041749"/>
                  </a:lnTo>
                  <a:lnTo>
                    <a:pt x="652983" y="1029653"/>
                  </a:lnTo>
                  <a:lnTo>
                    <a:pt x="684049" y="1052132"/>
                  </a:lnTo>
                  <a:cubicBezTo>
                    <a:pt x="707420" y="1023557"/>
                    <a:pt x="684049" y="1007078"/>
                    <a:pt x="684049" y="1007078"/>
                  </a:cubicBezTo>
                  <a:lnTo>
                    <a:pt x="616692" y="1010603"/>
                  </a:lnTo>
                  <a:close/>
                  <a:moveTo>
                    <a:pt x="1206658" y="1540478"/>
                  </a:moveTo>
                  <a:lnTo>
                    <a:pt x="1179773" y="1534763"/>
                  </a:lnTo>
                  <a:lnTo>
                    <a:pt x="1133031" y="1504950"/>
                  </a:lnTo>
                  <a:lnTo>
                    <a:pt x="1091990" y="1504950"/>
                  </a:lnTo>
                  <a:lnTo>
                    <a:pt x="1056554" y="1486567"/>
                  </a:lnTo>
                  <a:lnTo>
                    <a:pt x="1042399" y="1486567"/>
                  </a:lnTo>
                  <a:cubicBezTo>
                    <a:pt x="1042399" y="1486567"/>
                    <a:pt x="1045249" y="1466660"/>
                    <a:pt x="1040974" y="1465231"/>
                  </a:cubicBezTo>
                  <a:cubicBezTo>
                    <a:pt x="1036699" y="1463802"/>
                    <a:pt x="1005633" y="1445324"/>
                    <a:pt x="1005633" y="1445324"/>
                  </a:cubicBezTo>
                  <a:lnTo>
                    <a:pt x="981502" y="1453896"/>
                  </a:lnTo>
                  <a:lnTo>
                    <a:pt x="981502" y="1436846"/>
                  </a:lnTo>
                  <a:lnTo>
                    <a:pt x="964497" y="1429703"/>
                  </a:lnTo>
                  <a:lnTo>
                    <a:pt x="950341" y="1429703"/>
                  </a:lnTo>
                  <a:lnTo>
                    <a:pt x="951766" y="1415510"/>
                  </a:lnTo>
                  <a:cubicBezTo>
                    <a:pt x="951766" y="1415510"/>
                    <a:pt x="964497" y="1390269"/>
                    <a:pt x="957467" y="1385888"/>
                  </a:cubicBezTo>
                  <a:cubicBezTo>
                    <a:pt x="950436" y="1381506"/>
                    <a:pt x="924881" y="1324642"/>
                    <a:pt x="924881" y="1324642"/>
                  </a:cubicBezTo>
                  <a:lnTo>
                    <a:pt x="886880" y="1303306"/>
                  </a:lnTo>
                  <a:lnTo>
                    <a:pt x="845838" y="1303306"/>
                  </a:lnTo>
                  <a:lnTo>
                    <a:pt x="810403" y="1269302"/>
                  </a:lnTo>
                  <a:lnTo>
                    <a:pt x="775062" y="1240727"/>
                  </a:lnTo>
                  <a:lnTo>
                    <a:pt x="755206" y="1201007"/>
                  </a:lnTo>
                  <a:lnTo>
                    <a:pt x="733925" y="1186815"/>
                  </a:lnTo>
                  <a:cubicBezTo>
                    <a:pt x="733925" y="1186815"/>
                    <a:pt x="709890" y="1202436"/>
                    <a:pt x="704190" y="1201007"/>
                  </a:cubicBezTo>
                  <a:cubicBezTo>
                    <a:pt x="698489" y="1199579"/>
                    <a:pt x="663149" y="1186815"/>
                    <a:pt x="663149" y="1186815"/>
                  </a:cubicBezTo>
                  <a:lnTo>
                    <a:pt x="633413" y="1178338"/>
                  </a:lnTo>
                  <a:lnTo>
                    <a:pt x="596267" y="1195769"/>
                  </a:lnTo>
                  <a:lnTo>
                    <a:pt x="596267" y="1233869"/>
                  </a:lnTo>
                  <a:lnTo>
                    <a:pt x="582111" y="1224344"/>
                  </a:lnTo>
                  <a:lnTo>
                    <a:pt x="582111" y="1210056"/>
                  </a:lnTo>
                  <a:lnTo>
                    <a:pt x="594842" y="1185958"/>
                  </a:lnTo>
                  <a:lnTo>
                    <a:pt x="600542" y="1168908"/>
                  </a:lnTo>
                  <a:lnTo>
                    <a:pt x="587812" y="1163288"/>
                  </a:lnTo>
                  <a:lnTo>
                    <a:pt x="570806" y="1183100"/>
                  </a:lnTo>
                  <a:lnTo>
                    <a:pt x="528340" y="1195769"/>
                  </a:lnTo>
                  <a:lnTo>
                    <a:pt x="519790" y="1214247"/>
                  </a:lnTo>
                  <a:lnTo>
                    <a:pt x="499934" y="1232726"/>
                  </a:lnTo>
                  <a:lnTo>
                    <a:pt x="494329" y="1248347"/>
                  </a:lnTo>
                  <a:lnTo>
                    <a:pt x="463168" y="1222820"/>
                  </a:lnTo>
                  <a:cubicBezTo>
                    <a:pt x="452661" y="1228335"/>
                    <a:pt x="441773" y="1233078"/>
                    <a:pt x="430582" y="1237012"/>
                  </a:cubicBezTo>
                  <a:cubicBezTo>
                    <a:pt x="419096" y="1230897"/>
                    <a:pt x="408190" y="1223762"/>
                    <a:pt x="397996" y="1215676"/>
                  </a:cubicBezTo>
                  <a:lnTo>
                    <a:pt x="382416" y="1185863"/>
                  </a:lnTo>
                  <a:lnTo>
                    <a:pt x="390966" y="1146143"/>
                  </a:lnTo>
                  <a:lnTo>
                    <a:pt x="397996" y="1104900"/>
                  </a:lnTo>
                  <a:lnTo>
                    <a:pt x="371111" y="1087850"/>
                  </a:lnTo>
                  <a:lnTo>
                    <a:pt x="334250" y="1087850"/>
                  </a:lnTo>
                  <a:lnTo>
                    <a:pt x="305749" y="1079373"/>
                  </a:lnTo>
                  <a:lnTo>
                    <a:pt x="319049" y="1058037"/>
                  </a:lnTo>
                  <a:lnTo>
                    <a:pt x="334629" y="1026795"/>
                  </a:lnTo>
                  <a:lnTo>
                    <a:pt x="348785" y="1004126"/>
                  </a:lnTo>
                  <a:cubicBezTo>
                    <a:pt x="348785" y="1004126"/>
                    <a:pt x="352775" y="993743"/>
                    <a:pt x="357335" y="991362"/>
                  </a:cubicBezTo>
                  <a:cubicBezTo>
                    <a:pt x="375386" y="981837"/>
                    <a:pt x="357335" y="972884"/>
                    <a:pt x="357335" y="972884"/>
                  </a:cubicBezTo>
                  <a:cubicBezTo>
                    <a:pt x="357335" y="972884"/>
                    <a:pt x="319334" y="970026"/>
                    <a:pt x="313444" y="972884"/>
                  </a:cubicBezTo>
                  <a:cubicBezTo>
                    <a:pt x="307554" y="975741"/>
                    <a:pt x="292163" y="984218"/>
                    <a:pt x="292163" y="984218"/>
                  </a:cubicBezTo>
                  <a:lnTo>
                    <a:pt x="292163" y="1016889"/>
                  </a:lnTo>
                  <a:lnTo>
                    <a:pt x="263663" y="1029653"/>
                  </a:lnTo>
                  <a:lnTo>
                    <a:pt x="219771" y="1039178"/>
                  </a:lnTo>
                  <a:lnTo>
                    <a:pt x="190036" y="1009269"/>
                  </a:lnTo>
                  <a:cubicBezTo>
                    <a:pt x="185760" y="1005078"/>
                    <a:pt x="175880" y="958215"/>
                    <a:pt x="175880" y="958215"/>
                  </a:cubicBezTo>
                  <a:lnTo>
                    <a:pt x="194216" y="941165"/>
                  </a:lnTo>
                  <a:lnTo>
                    <a:pt x="202766" y="926973"/>
                  </a:lnTo>
                  <a:lnTo>
                    <a:pt x="204191" y="892874"/>
                  </a:lnTo>
                  <a:lnTo>
                    <a:pt x="222526" y="877253"/>
                  </a:lnTo>
                  <a:lnTo>
                    <a:pt x="229652" y="858774"/>
                  </a:lnTo>
                  <a:lnTo>
                    <a:pt x="250742" y="843344"/>
                  </a:lnTo>
                  <a:lnTo>
                    <a:pt x="270978" y="824770"/>
                  </a:lnTo>
                  <a:lnTo>
                    <a:pt x="289408" y="819150"/>
                  </a:lnTo>
                  <a:lnTo>
                    <a:pt x="314869" y="824770"/>
                  </a:lnTo>
                  <a:cubicBezTo>
                    <a:pt x="316294" y="815245"/>
                    <a:pt x="363035" y="819150"/>
                    <a:pt x="363035" y="819150"/>
                  </a:cubicBezTo>
                  <a:lnTo>
                    <a:pt x="381466" y="818198"/>
                  </a:lnTo>
                  <a:lnTo>
                    <a:pt x="380041" y="807815"/>
                  </a:lnTo>
                  <a:cubicBezTo>
                    <a:pt x="388591" y="800671"/>
                    <a:pt x="416902" y="807815"/>
                    <a:pt x="416902" y="807815"/>
                  </a:cubicBezTo>
                  <a:lnTo>
                    <a:pt x="454903" y="804577"/>
                  </a:lnTo>
                  <a:cubicBezTo>
                    <a:pt x="463263" y="806387"/>
                    <a:pt x="470293" y="823627"/>
                    <a:pt x="470293" y="823627"/>
                  </a:cubicBezTo>
                  <a:lnTo>
                    <a:pt x="453288" y="839248"/>
                  </a:lnTo>
                  <a:lnTo>
                    <a:pt x="464688" y="873252"/>
                  </a:lnTo>
                  <a:lnTo>
                    <a:pt x="475993" y="888873"/>
                  </a:lnTo>
                  <a:lnTo>
                    <a:pt x="471718" y="904494"/>
                  </a:lnTo>
                  <a:lnTo>
                    <a:pt x="498984" y="900494"/>
                  </a:lnTo>
                  <a:cubicBezTo>
                    <a:pt x="499427" y="891477"/>
                    <a:pt x="499871" y="882460"/>
                    <a:pt x="500314" y="873443"/>
                  </a:cubicBezTo>
                  <a:lnTo>
                    <a:pt x="501739" y="840772"/>
                  </a:lnTo>
                  <a:lnTo>
                    <a:pt x="497559" y="804958"/>
                  </a:lnTo>
                  <a:lnTo>
                    <a:pt x="523020" y="749903"/>
                  </a:lnTo>
                  <a:lnTo>
                    <a:pt x="626383" y="683228"/>
                  </a:lnTo>
                  <a:cubicBezTo>
                    <a:pt x="625908" y="675164"/>
                    <a:pt x="625432" y="667099"/>
                    <a:pt x="624957" y="659035"/>
                  </a:cubicBezTo>
                  <a:lnTo>
                    <a:pt x="631988" y="624269"/>
                  </a:lnTo>
                  <a:lnTo>
                    <a:pt x="650418" y="630650"/>
                  </a:lnTo>
                  <a:lnTo>
                    <a:pt x="683004" y="591884"/>
                  </a:lnTo>
                  <a:lnTo>
                    <a:pt x="725470" y="577787"/>
                  </a:lnTo>
                  <a:lnTo>
                    <a:pt x="750931" y="560451"/>
                  </a:lnTo>
                  <a:lnTo>
                    <a:pt x="763661" y="534829"/>
                  </a:lnTo>
                  <a:lnTo>
                    <a:pt x="810403" y="520637"/>
                  </a:lnTo>
                  <a:lnTo>
                    <a:pt x="857144" y="496538"/>
                  </a:lnTo>
                  <a:lnTo>
                    <a:pt x="835673" y="519494"/>
                  </a:lnTo>
                  <a:lnTo>
                    <a:pt x="832823" y="539401"/>
                  </a:lnTo>
                  <a:lnTo>
                    <a:pt x="858284" y="533686"/>
                  </a:lnTo>
                  <a:lnTo>
                    <a:pt x="880990" y="520922"/>
                  </a:lnTo>
                  <a:lnTo>
                    <a:pt x="900750" y="515302"/>
                  </a:lnTo>
                  <a:lnTo>
                    <a:pt x="919180" y="509588"/>
                  </a:lnTo>
                  <a:lnTo>
                    <a:pt x="924881" y="496824"/>
                  </a:lnTo>
                  <a:lnTo>
                    <a:pt x="912150" y="496824"/>
                  </a:lnTo>
                  <a:lnTo>
                    <a:pt x="892295" y="489680"/>
                  </a:lnTo>
                  <a:lnTo>
                    <a:pt x="863794" y="468440"/>
                  </a:lnTo>
                  <a:cubicBezTo>
                    <a:pt x="863196" y="463742"/>
                    <a:pt x="864734" y="459023"/>
                    <a:pt x="867974" y="455581"/>
                  </a:cubicBezTo>
                  <a:lnTo>
                    <a:pt x="880799" y="444056"/>
                  </a:lnTo>
                  <a:cubicBezTo>
                    <a:pt x="880799" y="444056"/>
                    <a:pt x="886405" y="437198"/>
                    <a:pt x="882224" y="437198"/>
                  </a:cubicBezTo>
                  <a:cubicBezTo>
                    <a:pt x="878044" y="437198"/>
                    <a:pt x="846789" y="430340"/>
                    <a:pt x="846789" y="430340"/>
                  </a:cubicBezTo>
                  <a:lnTo>
                    <a:pt x="812778" y="444056"/>
                  </a:lnTo>
                  <a:lnTo>
                    <a:pt x="793492" y="444056"/>
                  </a:lnTo>
                  <a:lnTo>
                    <a:pt x="817623" y="423005"/>
                  </a:lnTo>
                  <a:lnTo>
                    <a:pt x="844508" y="423005"/>
                  </a:lnTo>
                  <a:lnTo>
                    <a:pt x="874244" y="415862"/>
                  </a:lnTo>
                  <a:lnTo>
                    <a:pt x="935996" y="415862"/>
                  </a:lnTo>
                  <a:lnTo>
                    <a:pt x="970007" y="408718"/>
                  </a:lnTo>
                  <a:lnTo>
                    <a:pt x="994233" y="395669"/>
                  </a:lnTo>
                  <a:lnTo>
                    <a:pt x="1023968" y="392621"/>
                  </a:lnTo>
                  <a:lnTo>
                    <a:pt x="1032519" y="360712"/>
                  </a:lnTo>
                  <a:lnTo>
                    <a:pt x="1012663" y="343662"/>
                  </a:lnTo>
                  <a:lnTo>
                    <a:pt x="984162" y="328898"/>
                  </a:lnTo>
                  <a:lnTo>
                    <a:pt x="978462" y="295370"/>
                  </a:lnTo>
                  <a:lnTo>
                    <a:pt x="962882" y="261271"/>
                  </a:lnTo>
                  <a:lnTo>
                    <a:pt x="948726" y="261271"/>
                  </a:lnTo>
                  <a:lnTo>
                    <a:pt x="947301" y="279749"/>
                  </a:lnTo>
                  <a:lnTo>
                    <a:pt x="924691" y="279749"/>
                  </a:lnTo>
                  <a:lnTo>
                    <a:pt x="918991" y="291084"/>
                  </a:lnTo>
                  <a:lnTo>
                    <a:pt x="910535" y="296799"/>
                  </a:lnTo>
                  <a:lnTo>
                    <a:pt x="896380" y="299656"/>
                  </a:lnTo>
                  <a:lnTo>
                    <a:pt x="883555" y="286798"/>
                  </a:lnTo>
                  <a:lnTo>
                    <a:pt x="900560" y="268415"/>
                  </a:lnTo>
                  <a:lnTo>
                    <a:pt x="880799" y="249936"/>
                  </a:lnTo>
                  <a:lnTo>
                    <a:pt x="856669" y="237173"/>
                  </a:lnTo>
                  <a:lnTo>
                    <a:pt x="831493" y="237173"/>
                  </a:lnTo>
                  <a:lnTo>
                    <a:pt x="813063" y="242792"/>
                  </a:lnTo>
                  <a:lnTo>
                    <a:pt x="787602" y="272606"/>
                  </a:lnTo>
                  <a:lnTo>
                    <a:pt x="767746" y="289655"/>
                  </a:lnTo>
                  <a:lnTo>
                    <a:pt x="773447" y="305276"/>
                  </a:lnTo>
                  <a:lnTo>
                    <a:pt x="766226" y="328994"/>
                  </a:lnTo>
                  <a:lnTo>
                    <a:pt x="770501" y="338519"/>
                  </a:lnTo>
                  <a:lnTo>
                    <a:pt x="746371" y="347091"/>
                  </a:lnTo>
                  <a:lnTo>
                    <a:pt x="719485" y="352711"/>
                  </a:lnTo>
                  <a:lnTo>
                    <a:pt x="708180" y="349853"/>
                  </a:lnTo>
                  <a:lnTo>
                    <a:pt x="699629" y="361283"/>
                  </a:lnTo>
                  <a:lnTo>
                    <a:pt x="715210" y="393192"/>
                  </a:lnTo>
                  <a:lnTo>
                    <a:pt x="699629" y="403860"/>
                  </a:lnTo>
                  <a:lnTo>
                    <a:pt x="678444" y="403860"/>
                  </a:lnTo>
                  <a:lnTo>
                    <a:pt x="660488" y="380714"/>
                  </a:lnTo>
                  <a:lnTo>
                    <a:pt x="656213" y="367570"/>
                  </a:lnTo>
                  <a:lnTo>
                    <a:pt x="668944" y="360521"/>
                  </a:lnTo>
                  <a:lnTo>
                    <a:pt x="659443" y="343472"/>
                  </a:lnTo>
                  <a:lnTo>
                    <a:pt x="629708" y="342043"/>
                  </a:lnTo>
                  <a:lnTo>
                    <a:pt x="590091" y="317373"/>
                  </a:lnTo>
                  <a:lnTo>
                    <a:pt x="571661" y="317373"/>
                  </a:lnTo>
                  <a:lnTo>
                    <a:pt x="567386" y="302228"/>
                  </a:lnTo>
                  <a:lnTo>
                    <a:pt x="554656" y="296609"/>
                  </a:lnTo>
                  <a:lnTo>
                    <a:pt x="573086" y="275273"/>
                  </a:lnTo>
                  <a:lnTo>
                    <a:pt x="599972" y="259652"/>
                  </a:lnTo>
                  <a:lnTo>
                    <a:pt x="646713" y="242602"/>
                  </a:lnTo>
                  <a:lnTo>
                    <a:pt x="663718" y="236982"/>
                  </a:lnTo>
                  <a:lnTo>
                    <a:pt x="700485" y="228409"/>
                  </a:lnTo>
                  <a:lnTo>
                    <a:pt x="725185" y="214694"/>
                  </a:lnTo>
                  <a:lnTo>
                    <a:pt x="747796" y="194786"/>
                  </a:lnTo>
                  <a:lnTo>
                    <a:pt x="777532" y="194786"/>
                  </a:lnTo>
                  <a:lnTo>
                    <a:pt x="812968" y="185833"/>
                  </a:lnTo>
                  <a:lnTo>
                    <a:pt x="835673" y="185833"/>
                  </a:lnTo>
                  <a:lnTo>
                    <a:pt x="845174" y="159353"/>
                  </a:lnTo>
                  <a:lnTo>
                    <a:pt x="799857" y="159353"/>
                  </a:lnTo>
                  <a:lnTo>
                    <a:pt x="782852" y="172403"/>
                  </a:lnTo>
                  <a:lnTo>
                    <a:pt x="753116" y="172403"/>
                  </a:lnTo>
                  <a:cubicBezTo>
                    <a:pt x="746798" y="166154"/>
                    <a:pt x="738980" y="161657"/>
                    <a:pt x="730410" y="159353"/>
                  </a:cubicBezTo>
                  <a:lnTo>
                    <a:pt x="730410" y="148876"/>
                  </a:lnTo>
                  <a:lnTo>
                    <a:pt x="745991" y="134684"/>
                  </a:lnTo>
                  <a:lnTo>
                    <a:pt x="766226" y="119444"/>
                  </a:lnTo>
                  <a:cubicBezTo>
                    <a:pt x="773304" y="110380"/>
                    <a:pt x="779023" y="100338"/>
                    <a:pt x="783232" y="89630"/>
                  </a:cubicBezTo>
                  <a:lnTo>
                    <a:pt x="824273" y="103823"/>
                  </a:lnTo>
                  <a:lnTo>
                    <a:pt x="855339" y="102203"/>
                  </a:lnTo>
                  <a:lnTo>
                    <a:pt x="876714" y="100965"/>
                  </a:lnTo>
                  <a:lnTo>
                    <a:pt x="903600" y="102394"/>
                  </a:lnTo>
                  <a:lnTo>
                    <a:pt x="919180" y="108109"/>
                  </a:lnTo>
                  <a:cubicBezTo>
                    <a:pt x="914905" y="119444"/>
                    <a:pt x="897995" y="110966"/>
                    <a:pt x="897995" y="110966"/>
                  </a:cubicBezTo>
                  <a:lnTo>
                    <a:pt x="846979" y="116586"/>
                  </a:lnTo>
                  <a:lnTo>
                    <a:pt x="824273" y="128969"/>
                  </a:lnTo>
                  <a:lnTo>
                    <a:pt x="831398" y="113348"/>
                  </a:lnTo>
                  <a:lnTo>
                    <a:pt x="807267" y="114776"/>
                  </a:lnTo>
                  <a:lnTo>
                    <a:pt x="778767" y="133160"/>
                  </a:lnTo>
                  <a:lnTo>
                    <a:pt x="798622" y="143161"/>
                  </a:lnTo>
                  <a:lnTo>
                    <a:pt x="845364" y="143161"/>
                  </a:lnTo>
                  <a:lnTo>
                    <a:pt x="870824" y="152686"/>
                  </a:lnTo>
                  <a:lnTo>
                    <a:pt x="892105" y="144209"/>
                  </a:lnTo>
                  <a:lnTo>
                    <a:pt x="914715" y="152686"/>
                  </a:lnTo>
                  <a:lnTo>
                    <a:pt x="941696" y="161258"/>
                  </a:lnTo>
                  <a:lnTo>
                    <a:pt x="909110" y="171450"/>
                  </a:lnTo>
                  <a:lnTo>
                    <a:pt x="880609" y="184880"/>
                  </a:lnTo>
                  <a:lnTo>
                    <a:pt x="852109" y="191072"/>
                  </a:lnTo>
                  <a:lnTo>
                    <a:pt x="829498" y="199549"/>
                  </a:lnTo>
                  <a:lnTo>
                    <a:pt x="838998" y="219456"/>
                  </a:lnTo>
                  <a:lnTo>
                    <a:pt x="898470" y="218027"/>
                  </a:lnTo>
                  <a:lnTo>
                    <a:pt x="935996" y="241173"/>
                  </a:lnTo>
                  <a:lnTo>
                    <a:pt x="967157" y="241173"/>
                  </a:lnTo>
                  <a:lnTo>
                    <a:pt x="968582" y="228409"/>
                  </a:lnTo>
                  <a:lnTo>
                    <a:pt x="975612" y="215646"/>
                  </a:lnTo>
                  <a:lnTo>
                    <a:pt x="989862" y="212789"/>
                  </a:lnTo>
                  <a:lnTo>
                    <a:pt x="978462" y="197168"/>
                  </a:lnTo>
                  <a:lnTo>
                    <a:pt x="974282" y="185357"/>
                  </a:lnTo>
                  <a:lnTo>
                    <a:pt x="991192" y="185357"/>
                  </a:lnTo>
                  <a:lnTo>
                    <a:pt x="1005443" y="195739"/>
                  </a:lnTo>
                  <a:cubicBezTo>
                    <a:pt x="1016748" y="204311"/>
                    <a:pt x="1040784" y="185357"/>
                    <a:pt x="1040784" y="185357"/>
                  </a:cubicBezTo>
                  <a:lnTo>
                    <a:pt x="1076220" y="171926"/>
                  </a:lnTo>
                  <a:lnTo>
                    <a:pt x="1032329" y="158877"/>
                  </a:lnTo>
                  <a:lnTo>
                    <a:pt x="1018173" y="144685"/>
                  </a:lnTo>
                  <a:cubicBezTo>
                    <a:pt x="1022353" y="136112"/>
                    <a:pt x="971432" y="123349"/>
                    <a:pt x="971432" y="123349"/>
                  </a:cubicBezTo>
                  <a:lnTo>
                    <a:pt x="931721" y="99250"/>
                  </a:lnTo>
                  <a:lnTo>
                    <a:pt x="922221" y="89249"/>
                  </a:lnTo>
                  <a:lnTo>
                    <a:pt x="888495" y="89249"/>
                  </a:lnTo>
                  <a:lnTo>
                    <a:pt x="915380" y="77914"/>
                  </a:lnTo>
                  <a:lnTo>
                    <a:pt x="981882" y="84963"/>
                  </a:lnTo>
                  <a:lnTo>
                    <a:pt x="1015893" y="77914"/>
                  </a:lnTo>
                  <a:lnTo>
                    <a:pt x="1093795" y="58007"/>
                  </a:lnTo>
                  <a:lnTo>
                    <a:pt x="1146142" y="45244"/>
                  </a:lnTo>
                  <a:lnTo>
                    <a:pt x="1184143" y="31052"/>
                  </a:lnTo>
                  <a:lnTo>
                    <a:pt x="1140157" y="24194"/>
                  </a:lnTo>
                  <a:cubicBezTo>
                    <a:pt x="1140157" y="24194"/>
                    <a:pt x="1108996" y="32766"/>
                    <a:pt x="1104721" y="32766"/>
                  </a:cubicBezTo>
                  <a:cubicBezTo>
                    <a:pt x="1100445" y="32766"/>
                    <a:pt x="1063680" y="35623"/>
                    <a:pt x="1059404" y="35623"/>
                  </a:cubicBezTo>
                  <a:lnTo>
                    <a:pt x="960222" y="35623"/>
                  </a:lnTo>
                  <a:lnTo>
                    <a:pt x="929156" y="42672"/>
                  </a:lnTo>
                  <a:lnTo>
                    <a:pt x="957657" y="49816"/>
                  </a:lnTo>
                  <a:lnTo>
                    <a:pt x="940651" y="59341"/>
                  </a:lnTo>
                  <a:lnTo>
                    <a:pt x="910915" y="59341"/>
                  </a:lnTo>
                  <a:lnTo>
                    <a:pt x="893910" y="65056"/>
                  </a:lnTo>
                  <a:lnTo>
                    <a:pt x="916520" y="48006"/>
                  </a:lnTo>
                  <a:lnTo>
                    <a:pt x="892485" y="42291"/>
                  </a:lnTo>
                  <a:lnTo>
                    <a:pt x="862749" y="49435"/>
                  </a:lnTo>
                  <a:lnTo>
                    <a:pt x="825888" y="70675"/>
                  </a:lnTo>
                  <a:lnTo>
                    <a:pt x="842893" y="76390"/>
                  </a:lnTo>
                  <a:lnTo>
                    <a:pt x="867024" y="66865"/>
                  </a:lnTo>
                  <a:lnTo>
                    <a:pt x="886785" y="71057"/>
                  </a:lnTo>
                  <a:lnTo>
                    <a:pt x="865599" y="76772"/>
                  </a:lnTo>
                  <a:lnTo>
                    <a:pt x="857049" y="88106"/>
                  </a:lnTo>
                  <a:lnTo>
                    <a:pt x="871204" y="92393"/>
                  </a:lnTo>
                  <a:lnTo>
                    <a:pt x="833203" y="95250"/>
                  </a:lnTo>
                  <a:lnTo>
                    <a:pt x="766701" y="83915"/>
                  </a:lnTo>
                  <a:lnTo>
                    <a:pt x="739816" y="116491"/>
                  </a:lnTo>
                  <a:lnTo>
                    <a:pt x="685949" y="154591"/>
                  </a:lnTo>
                  <a:lnTo>
                    <a:pt x="700105" y="165925"/>
                  </a:lnTo>
                  <a:lnTo>
                    <a:pt x="690604" y="171926"/>
                  </a:lnTo>
                  <a:lnTo>
                    <a:pt x="677874" y="178689"/>
                  </a:lnTo>
                  <a:lnTo>
                    <a:pt x="641013" y="171926"/>
                  </a:lnTo>
                  <a:lnTo>
                    <a:pt x="590091" y="185357"/>
                  </a:lnTo>
                  <a:lnTo>
                    <a:pt x="477559" y="240252"/>
                  </a:lnTo>
                  <a:cubicBezTo>
                    <a:pt x="181848" y="530352"/>
                    <a:pt x="102036" y="696627"/>
                    <a:pt x="0" y="1091502"/>
                  </a:cubicBezTo>
                  <a:lnTo>
                    <a:pt x="114699" y="1064800"/>
                  </a:lnTo>
                  <a:lnTo>
                    <a:pt x="134554" y="1086041"/>
                  </a:lnTo>
                  <a:lnTo>
                    <a:pt x="168565" y="1091756"/>
                  </a:lnTo>
                  <a:lnTo>
                    <a:pt x="191271" y="1105948"/>
                  </a:lnTo>
                  <a:lnTo>
                    <a:pt x="215306" y="1096423"/>
                  </a:lnTo>
                  <a:lnTo>
                    <a:pt x="235162" y="1116330"/>
                  </a:lnTo>
                  <a:lnTo>
                    <a:pt x="279053" y="1140428"/>
                  </a:lnTo>
                  <a:lnTo>
                    <a:pt x="321519" y="1146143"/>
                  </a:lnTo>
                  <a:lnTo>
                    <a:pt x="334250" y="1188720"/>
                  </a:lnTo>
                  <a:cubicBezTo>
                    <a:pt x="334250" y="1188720"/>
                    <a:pt x="363985" y="1215676"/>
                    <a:pt x="362750" y="1221391"/>
                  </a:cubicBezTo>
                  <a:cubicBezTo>
                    <a:pt x="361515" y="1227106"/>
                    <a:pt x="372251" y="1252633"/>
                    <a:pt x="378331" y="1252633"/>
                  </a:cubicBezTo>
                  <a:cubicBezTo>
                    <a:pt x="392505" y="1257710"/>
                    <a:pt x="406252" y="1263891"/>
                    <a:pt x="419467" y="1271111"/>
                  </a:cubicBezTo>
                  <a:lnTo>
                    <a:pt x="443503" y="1273874"/>
                  </a:lnTo>
                  <a:lnTo>
                    <a:pt x="453003" y="1252633"/>
                  </a:lnTo>
                  <a:lnTo>
                    <a:pt x="474283" y="1252633"/>
                  </a:lnTo>
                  <a:lnTo>
                    <a:pt x="474283" y="1273874"/>
                  </a:lnTo>
                  <a:lnTo>
                    <a:pt x="482834" y="1285304"/>
                  </a:lnTo>
                  <a:lnTo>
                    <a:pt x="485589" y="1317879"/>
                  </a:lnTo>
                  <a:lnTo>
                    <a:pt x="494139" y="1342073"/>
                  </a:lnTo>
                  <a:lnTo>
                    <a:pt x="479983" y="1357694"/>
                  </a:lnTo>
                  <a:lnTo>
                    <a:pt x="457278" y="1386269"/>
                  </a:lnTo>
                  <a:lnTo>
                    <a:pt x="428777" y="1425797"/>
                  </a:lnTo>
                  <a:lnTo>
                    <a:pt x="431627" y="1463897"/>
                  </a:lnTo>
                  <a:lnTo>
                    <a:pt x="424502" y="1489424"/>
                  </a:lnTo>
                  <a:lnTo>
                    <a:pt x="445782" y="1496568"/>
                  </a:lnTo>
                  <a:lnTo>
                    <a:pt x="427352" y="1522095"/>
                  </a:lnTo>
                  <a:cubicBezTo>
                    <a:pt x="431114" y="1532801"/>
                    <a:pt x="434287" y="1543707"/>
                    <a:pt x="436852" y="1554766"/>
                  </a:cubicBezTo>
                  <a:cubicBezTo>
                    <a:pt x="441251" y="1566948"/>
                    <a:pt x="446457" y="1578816"/>
                    <a:pt x="452433" y="1590294"/>
                  </a:cubicBezTo>
                  <a:lnTo>
                    <a:pt x="472288" y="1607344"/>
                  </a:lnTo>
                  <a:lnTo>
                    <a:pt x="480838" y="1635919"/>
                  </a:lnTo>
                  <a:lnTo>
                    <a:pt x="529005" y="1735265"/>
                  </a:lnTo>
                  <a:lnTo>
                    <a:pt x="562921" y="1763840"/>
                  </a:lnTo>
                  <a:lnTo>
                    <a:pt x="612512" y="1789367"/>
                  </a:lnTo>
                  <a:cubicBezTo>
                    <a:pt x="612512" y="1789367"/>
                    <a:pt x="643673" y="1823466"/>
                    <a:pt x="645098" y="1827467"/>
                  </a:cubicBezTo>
                  <a:cubicBezTo>
                    <a:pt x="646523" y="1831467"/>
                    <a:pt x="662103" y="1894142"/>
                    <a:pt x="662103" y="1894142"/>
                  </a:cubicBezTo>
                  <a:cubicBezTo>
                    <a:pt x="661882" y="1905826"/>
                    <a:pt x="661660" y="1917510"/>
                    <a:pt x="661439" y="1929194"/>
                  </a:cubicBezTo>
                  <a:lnTo>
                    <a:pt x="670939" y="1966055"/>
                  </a:lnTo>
                  <a:lnTo>
                    <a:pt x="673789" y="2007299"/>
                  </a:lnTo>
                  <a:lnTo>
                    <a:pt x="678064" y="2064449"/>
                  </a:lnTo>
                  <a:lnTo>
                    <a:pt x="692219" y="2109883"/>
                  </a:lnTo>
                  <a:lnTo>
                    <a:pt x="704950" y="2169509"/>
                  </a:lnTo>
                  <a:lnTo>
                    <a:pt x="689369" y="2189417"/>
                  </a:lnTo>
                  <a:lnTo>
                    <a:pt x="698869" y="2218849"/>
                  </a:lnTo>
                  <a:lnTo>
                    <a:pt x="710270" y="2261807"/>
                  </a:lnTo>
                  <a:lnTo>
                    <a:pt x="730030" y="2283143"/>
                  </a:lnTo>
                  <a:cubicBezTo>
                    <a:pt x="729587" y="2294509"/>
                    <a:pt x="729143" y="2305876"/>
                    <a:pt x="728700" y="2317242"/>
                  </a:cubicBezTo>
                  <a:lnTo>
                    <a:pt x="732880" y="2351246"/>
                  </a:lnTo>
                  <a:lnTo>
                    <a:pt x="820758" y="2444972"/>
                  </a:lnTo>
                  <a:lnTo>
                    <a:pt x="837668" y="2463451"/>
                  </a:lnTo>
                  <a:lnTo>
                    <a:pt x="837668" y="2419445"/>
                  </a:lnTo>
                  <a:lnTo>
                    <a:pt x="866169" y="2402967"/>
                  </a:lnTo>
                  <a:lnTo>
                    <a:pt x="866169" y="2376869"/>
                  </a:lnTo>
                  <a:lnTo>
                    <a:pt x="837668" y="2364105"/>
                  </a:lnTo>
                  <a:lnTo>
                    <a:pt x="837668" y="2344198"/>
                  </a:lnTo>
                  <a:lnTo>
                    <a:pt x="851634" y="2331434"/>
                  </a:lnTo>
                  <a:lnTo>
                    <a:pt x="865694" y="2308670"/>
                  </a:lnTo>
                  <a:lnTo>
                    <a:pt x="865694" y="2290191"/>
                  </a:lnTo>
                  <a:cubicBezTo>
                    <a:pt x="877379" y="2286000"/>
                    <a:pt x="865694" y="2273141"/>
                    <a:pt x="865694" y="2273141"/>
                  </a:cubicBezTo>
                  <a:lnTo>
                    <a:pt x="846219" y="2273141"/>
                  </a:lnTo>
                  <a:lnTo>
                    <a:pt x="844793" y="2254758"/>
                  </a:lnTo>
                  <a:lnTo>
                    <a:pt x="863224" y="2254758"/>
                  </a:lnTo>
                  <a:lnTo>
                    <a:pt x="870824" y="2266093"/>
                  </a:lnTo>
                  <a:lnTo>
                    <a:pt x="885835" y="2254758"/>
                  </a:lnTo>
                  <a:lnTo>
                    <a:pt x="874529" y="2231993"/>
                  </a:lnTo>
                  <a:cubicBezTo>
                    <a:pt x="877379" y="2224945"/>
                    <a:pt x="897235" y="2231993"/>
                    <a:pt x="897235" y="2231993"/>
                  </a:cubicBezTo>
                  <a:lnTo>
                    <a:pt x="931151" y="2212086"/>
                  </a:lnTo>
                  <a:lnTo>
                    <a:pt x="945306" y="2195132"/>
                  </a:lnTo>
                  <a:lnTo>
                    <a:pt x="945306" y="2172367"/>
                  </a:lnTo>
                  <a:lnTo>
                    <a:pt x="929156" y="2157794"/>
                  </a:lnTo>
                  <a:lnTo>
                    <a:pt x="914905" y="2135029"/>
                  </a:lnTo>
                  <a:lnTo>
                    <a:pt x="931911" y="2135029"/>
                  </a:lnTo>
                  <a:cubicBezTo>
                    <a:pt x="931911" y="2135029"/>
                    <a:pt x="957467" y="2147888"/>
                    <a:pt x="965922" y="2135029"/>
                  </a:cubicBezTo>
                  <a:cubicBezTo>
                    <a:pt x="974377" y="2122170"/>
                    <a:pt x="987202" y="2105216"/>
                    <a:pt x="987202" y="2105216"/>
                  </a:cubicBezTo>
                  <a:lnTo>
                    <a:pt x="1002783" y="2068354"/>
                  </a:lnTo>
                  <a:cubicBezTo>
                    <a:pt x="1002783" y="2068354"/>
                    <a:pt x="1032519" y="2014347"/>
                    <a:pt x="1035369" y="2010061"/>
                  </a:cubicBezTo>
                  <a:cubicBezTo>
                    <a:pt x="1038219" y="2005774"/>
                    <a:pt x="1035369" y="1952911"/>
                    <a:pt x="1035369" y="1952911"/>
                  </a:cubicBezTo>
                  <a:lnTo>
                    <a:pt x="1082110" y="1914811"/>
                  </a:lnTo>
                  <a:lnTo>
                    <a:pt x="1113271" y="1914811"/>
                  </a:lnTo>
                  <a:lnTo>
                    <a:pt x="1138732" y="1872139"/>
                  </a:lnTo>
                  <a:lnTo>
                    <a:pt x="1158587" y="1844135"/>
                  </a:lnTo>
                  <a:lnTo>
                    <a:pt x="1158587" y="1796510"/>
                  </a:lnTo>
                  <a:lnTo>
                    <a:pt x="1165617" y="1751076"/>
                  </a:lnTo>
                  <a:lnTo>
                    <a:pt x="1154502" y="1706690"/>
                  </a:lnTo>
                  <a:lnTo>
                    <a:pt x="1194118" y="1654112"/>
                  </a:lnTo>
                  <a:lnTo>
                    <a:pt x="1223854" y="1625537"/>
                  </a:lnTo>
                  <a:lnTo>
                    <a:pt x="1212549" y="1573054"/>
                  </a:lnTo>
                  <a:lnTo>
                    <a:pt x="1206658" y="1540478"/>
                  </a:lnTo>
                  <a:close/>
                  <a:moveTo>
                    <a:pt x="1522257" y="424720"/>
                  </a:moveTo>
                  <a:lnTo>
                    <a:pt x="1531757" y="430340"/>
                  </a:lnTo>
                  <a:lnTo>
                    <a:pt x="1544678" y="419100"/>
                  </a:lnTo>
                  <a:lnTo>
                    <a:pt x="1563013" y="419100"/>
                  </a:lnTo>
                  <a:lnTo>
                    <a:pt x="1579924" y="413385"/>
                  </a:lnTo>
                  <a:lnTo>
                    <a:pt x="1587524" y="402907"/>
                  </a:lnTo>
                  <a:lnTo>
                    <a:pt x="1583914" y="388430"/>
                  </a:lnTo>
                  <a:lnTo>
                    <a:pt x="1591134" y="380714"/>
                  </a:lnTo>
                  <a:cubicBezTo>
                    <a:pt x="1591989" y="368999"/>
                    <a:pt x="1573463" y="360521"/>
                    <a:pt x="1573463" y="360521"/>
                  </a:cubicBezTo>
                  <a:lnTo>
                    <a:pt x="1563013" y="360521"/>
                  </a:lnTo>
                  <a:lnTo>
                    <a:pt x="1550093" y="375476"/>
                  </a:lnTo>
                  <a:lnTo>
                    <a:pt x="1536412" y="375476"/>
                  </a:lnTo>
                  <a:lnTo>
                    <a:pt x="1531567" y="392430"/>
                  </a:lnTo>
                  <a:lnTo>
                    <a:pt x="1533562" y="405194"/>
                  </a:lnTo>
                  <a:lnTo>
                    <a:pt x="1522257" y="412242"/>
                  </a:lnTo>
                  <a:lnTo>
                    <a:pt x="1522257" y="424720"/>
                  </a:lnTo>
                  <a:close/>
                  <a:moveTo>
                    <a:pt x="1607759" y="317373"/>
                  </a:moveTo>
                  <a:lnTo>
                    <a:pt x="1593319" y="323850"/>
                  </a:lnTo>
                  <a:lnTo>
                    <a:pt x="1593319" y="345662"/>
                  </a:lnTo>
                  <a:lnTo>
                    <a:pt x="1594934" y="351282"/>
                  </a:lnTo>
                  <a:cubicBezTo>
                    <a:pt x="1595988" y="355778"/>
                    <a:pt x="1596530" y="360379"/>
                    <a:pt x="1596549" y="364998"/>
                  </a:cubicBezTo>
                  <a:lnTo>
                    <a:pt x="1606999" y="372237"/>
                  </a:lnTo>
                  <a:lnTo>
                    <a:pt x="1617450" y="378714"/>
                  </a:lnTo>
                  <a:lnTo>
                    <a:pt x="1622295" y="388239"/>
                  </a:lnTo>
                  <a:cubicBezTo>
                    <a:pt x="1622295" y="388239"/>
                    <a:pt x="1620680" y="397764"/>
                    <a:pt x="1615075" y="397764"/>
                  </a:cubicBezTo>
                  <a:lnTo>
                    <a:pt x="1602154" y="401860"/>
                  </a:lnTo>
                  <a:lnTo>
                    <a:pt x="1606999" y="410718"/>
                  </a:lnTo>
                  <a:cubicBezTo>
                    <a:pt x="1606999" y="410718"/>
                    <a:pt x="1597499" y="415576"/>
                    <a:pt x="1596549" y="419576"/>
                  </a:cubicBezTo>
                  <a:lnTo>
                    <a:pt x="1605384" y="426053"/>
                  </a:lnTo>
                  <a:lnTo>
                    <a:pt x="1597309" y="434150"/>
                  </a:lnTo>
                  <a:lnTo>
                    <a:pt x="1579639" y="434150"/>
                  </a:lnTo>
                  <a:lnTo>
                    <a:pt x="1579639" y="443675"/>
                  </a:lnTo>
                  <a:lnTo>
                    <a:pt x="1616690" y="443675"/>
                  </a:lnTo>
                  <a:lnTo>
                    <a:pt x="1631985" y="434150"/>
                  </a:lnTo>
                  <a:lnTo>
                    <a:pt x="1654501" y="438150"/>
                  </a:lnTo>
                  <a:cubicBezTo>
                    <a:pt x="1654501" y="438150"/>
                    <a:pt x="1673026" y="434150"/>
                    <a:pt x="1677016" y="434150"/>
                  </a:cubicBezTo>
                  <a:lnTo>
                    <a:pt x="1673786" y="430054"/>
                  </a:lnTo>
                  <a:lnTo>
                    <a:pt x="1679486" y="422815"/>
                  </a:lnTo>
                  <a:lnTo>
                    <a:pt x="1688322" y="412337"/>
                  </a:lnTo>
                  <a:lnTo>
                    <a:pt x="1677016" y="407765"/>
                  </a:lnTo>
                  <a:lnTo>
                    <a:pt x="1664191" y="403765"/>
                  </a:lnTo>
                  <a:lnTo>
                    <a:pt x="1665806" y="390049"/>
                  </a:lnTo>
                  <a:lnTo>
                    <a:pt x="1653646" y="380524"/>
                  </a:lnTo>
                  <a:lnTo>
                    <a:pt x="1635215" y="370427"/>
                  </a:lnTo>
                  <a:lnTo>
                    <a:pt x="1633600" y="351854"/>
                  </a:lnTo>
                  <a:lnTo>
                    <a:pt x="1635215" y="335756"/>
                  </a:lnTo>
                  <a:lnTo>
                    <a:pt x="1616215" y="335756"/>
                  </a:lnTo>
                  <a:lnTo>
                    <a:pt x="1612224" y="327660"/>
                  </a:lnTo>
                  <a:lnTo>
                    <a:pt x="1623435" y="317182"/>
                  </a:lnTo>
                  <a:lnTo>
                    <a:pt x="1607759" y="317373"/>
                  </a:lnTo>
                  <a:close/>
                  <a:moveTo>
                    <a:pt x="1713212" y="386810"/>
                  </a:moveTo>
                  <a:lnTo>
                    <a:pt x="1713212" y="380714"/>
                  </a:lnTo>
                  <a:lnTo>
                    <a:pt x="1726133" y="380714"/>
                  </a:lnTo>
                  <a:lnTo>
                    <a:pt x="1733353" y="375476"/>
                  </a:lnTo>
                  <a:lnTo>
                    <a:pt x="1733353" y="355282"/>
                  </a:lnTo>
                  <a:lnTo>
                    <a:pt x="1742853" y="350425"/>
                  </a:lnTo>
                  <a:lnTo>
                    <a:pt x="1739623" y="334328"/>
                  </a:lnTo>
                  <a:lnTo>
                    <a:pt x="1724518" y="328994"/>
                  </a:lnTo>
                  <a:lnTo>
                    <a:pt x="1702002" y="336232"/>
                  </a:lnTo>
                  <a:lnTo>
                    <a:pt x="1702002" y="348044"/>
                  </a:lnTo>
                  <a:lnTo>
                    <a:pt x="1688322" y="349663"/>
                  </a:lnTo>
                  <a:lnTo>
                    <a:pt x="1685092" y="360521"/>
                  </a:lnTo>
                  <a:lnTo>
                    <a:pt x="1694592" y="364998"/>
                  </a:lnTo>
                  <a:lnTo>
                    <a:pt x="1679296" y="373856"/>
                  </a:lnTo>
                  <a:lnTo>
                    <a:pt x="1675211" y="380714"/>
                  </a:lnTo>
                  <a:lnTo>
                    <a:pt x="1688132" y="392430"/>
                  </a:lnTo>
                  <a:lnTo>
                    <a:pt x="1713212" y="386810"/>
                  </a:lnTo>
                  <a:close/>
                  <a:moveTo>
                    <a:pt x="2524534" y="876110"/>
                  </a:moveTo>
                  <a:lnTo>
                    <a:pt x="2577736" y="904685"/>
                  </a:lnTo>
                  <a:lnTo>
                    <a:pt x="2605192" y="894017"/>
                  </a:lnTo>
                  <a:lnTo>
                    <a:pt x="2623432" y="919925"/>
                  </a:lnTo>
                  <a:lnTo>
                    <a:pt x="2672169" y="930688"/>
                  </a:lnTo>
                  <a:lnTo>
                    <a:pt x="2693449" y="941356"/>
                  </a:lnTo>
                  <a:lnTo>
                    <a:pt x="2752826" y="809593"/>
                  </a:lnTo>
                  <a:cubicBezTo>
                    <a:pt x="2662503" y="608118"/>
                    <a:pt x="2543606" y="384419"/>
                    <a:pt x="2300883" y="208344"/>
                  </a:cubicBezTo>
                  <a:lnTo>
                    <a:pt x="2251877" y="211265"/>
                  </a:lnTo>
                  <a:lnTo>
                    <a:pt x="2241237" y="232696"/>
                  </a:lnTo>
                  <a:lnTo>
                    <a:pt x="2218531" y="224219"/>
                  </a:lnTo>
                  <a:lnTo>
                    <a:pt x="2207796" y="205169"/>
                  </a:lnTo>
                  <a:lnTo>
                    <a:pt x="2186420" y="205169"/>
                  </a:lnTo>
                  <a:lnTo>
                    <a:pt x="2195920" y="214694"/>
                  </a:lnTo>
                  <a:lnTo>
                    <a:pt x="2203616" y="230029"/>
                  </a:lnTo>
                  <a:lnTo>
                    <a:pt x="2170080" y="230029"/>
                  </a:lnTo>
                  <a:lnTo>
                    <a:pt x="2170080" y="248983"/>
                  </a:lnTo>
                  <a:lnTo>
                    <a:pt x="2146139" y="245459"/>
                  </a:lnTo>
                  <a:lnTo>
                    <a:pt x="2131604" y="243269"/>
                  </a:lnTo>
                  <a:lnTo>
                    <a:pt x="2123433" y="247364"/>
                  </a:lnTo>
                  <a:lnTo>
                    <a:pt x="2131034" y="252031"/>
                  </a:lnTo>
                  <a:lnTo>
                    <a:pt x="2141579" y="254413"/>
                  </a:lnTo>
                  <a:lnTo>
                    <a:pt x="2132079" y="257937"/>
                  </a:lnTo>
                  <a:lnTo>
                    <a:pt x="2119348" y="252794"/>
                  </a:lnTo>
                  <a:lnTo>
                    <a:pt x="2103483" y="247459"/>
                  </a:lnTo>
                  <a:lnTo>
                    <a:pt x="2098733" y="236887"/>
                  </a:lnTo>
                  <a:lnTo>
                    <a:pt x="2087048" y="227362"/>
                  </a:lnTo>
                  <a:lnTo>
                    <a:pt x="2073557" y="225552"/>
                  </a:lnTo>
                  <a:lnTo>
                    <a:pt x="2064057" y="214408"/>
                  </a:lnTo>
                  <a:lnTo>
                    <a:pt x="2084768" y="216218"/>
                  </a:lnTo>
                  <a:lnTo>
                    <a:pt x="2103008" y="224409"/>
                  </a:lnTo>
                  <a:lnTo>
                    <a:pt x="2118208" y="226219"/>
                  </a:lnTo>
                  <a:cubicBezTo>
                    <a:pt x="2118208" y="226219"/>
                    <a:pt x="2127709" y="223837"/>
                    <a:pt x="2128754" y="225552"/>
                  </a:cubicBezTo>
                  <a:cubicBezTo>
                    <a:pt x="2136021" y="227877"/>
                    <a:pt x="2143498" y="229473"/>
                    <a:pt x="2151079" y="230315"/>
                  </a:cubicBezTo>
                  <a:lnTo>
                    <a:pt x="2163430" y="220790"/>
                  </a:lnTo>
                  <a:lnTo>
                    <a:pt x="2142529" y="205169"/>
                  </a:lnTo>
                  <a:lnTo>
                    <a:pt x="2105478" y="194215"/>
                  </a:lnTo>
                  <a:lnTo>
                    <a:pt x="2040306" y="185833"/>
                  </a:lnTo>
                  <a:cubicBezTo>
                    <a:pt x="2031376" y="183581"/>
                    <a:pt x="2022560" y="180879"/>
                    <a:pt x="2013895" y="177737"/>
                  </a:cubicBezTo>
                  <a:lnTo>
                    <a:pt x="1992235" y="172403"/>
                  </a:lnTo>
                  <a:lnTo>
                    <a:pt x="1944734" y="172403"/>
                  </a:lnTo>
                  <a:lnTo>
                    <a:pt x="1872531" y="185833"/>
                  </a:lnTo>
                  <a:lnTo>
                    <a:pt x="1832631" y="211265"/>
                  </a:lnTo>
                  <a:lnTo>
                    <a:pt x="1785129" y="254222"/>
                  </a:lnTo>
                  <a:lnTo>
                    <a:pt x="1741713" y="260699"/>
                  </a:lnTo>
                  <a:cubicBezTo>
                    <a:pt x="1734977" y="266327"/>
                    <a:pt x="1728631" y="272405"/>
                    <a:pt x="1722712" y="278892"/>
                  </a:cubicBezTo>
                  <a:lnTo>
                    <a:pt x="1732213" y="299561"/>
                  </a:lnTo>
                  <a:lnTo>
                    <a:pt x="1729838" y="309086"/>
                  </a:lnTo>
                  <a:lnTo>
                    <a:pt x="1736298" y="314325"/>
                  </a:lnTo>
                  <a:lnTo>
                    <a:pt x="1741048" y="323850"/>
                  </a:lnTo>
                  <a:lnTo>
                    <a:pt x="1747508" y="333375"/>
                  </a:lnTo>
                  <a:lnTo>
                    <a:pt x="1771544" y="329851"/>
                  </a:lnTo>
                  <a:lnTo>
                    <a:pt x="1797385" y="315182"/>
                  </a:lnTo>
                  <a:lnTo>
                    <a:pt x="1817335" y="325755"/>
                  </a:lnTo>
                  <a:lnTo>
                    <a:pt x="1832631" y="352235"/>
                  </a:lnTo>
                  <a:lnTo>
                    <a:pt x="1835481" y="368141"/>
                  </a:lnTo>
                  <a:lnTo>
                    <a:pt x="1853721" y="371666"/>
                  </a:lnTo>
                  <a:lnTo>
                    <a:pt x="1866071" y="361093"/>
                  </a:lnTo>
                  <a:lnTo>
                    <a:pt x="1878992" y="358140"/>
                  </a:lnTo>
                  <a:lnTo>
                    <a:pt x="1886022" y="336899"/>
                  </a:lnTo>
                  <a:lnTo>
                    <a:pt x="1887162" y="320421"/>
                  </a:lnTo>
                  <a:lnTo>
                    <a:pt x="1904833" y="315182"/>
                  </a:lnTo>
                  <a:lnTo>
                    <a:pt x="1904833" y="304324"/>
                  </a:lnTo>
                  <a:lnTo>
                    <a:pt x="1898372" y="299656"/>
                  </a:lnTo>
                  <a:lnTo>
                    <a:pt x="1890107" y="294323"/>
                  </a:lnTo>
                  <a:lnTo>
                    <a:pt x="1887162" y="275273"/>
                  </a:lnTo>
                  <a:lnTo>
                    <a:pt x="1914048" y="258223"/>
                  </a:lnTo>
                  <a:cubicBezTo>
                    <a:pt x="1914048" y="258223"/>
                    <a:pt x="1928298" y="245269"/>
                    <a:pt x="1928298" y="242983"/>
                  </a:cubicBezTo>
                  <a:cubicBezTo>
                    <a:pt x="1928298" y="240697"/>
                    <a:pt x="1935328" y="232886"/>
                    <a:pt x="1935328" y="232886"/>
                  </a:cubicBezTo>
                  <a:cubicBezTo>
                    <a:pt x="1935328" y="232886"/>
                    <a:pt x="1946539" y="233553"/>
                    <a:pt x="1950054" y="234125"/>
                  </a:cubicBezTo>
                  <a:cubicBezTo>
                    <a:pt x="1953569" y="234696"/>
                    <a:pt x="1972284" y="241173"/>
                    <a:pt x="1972284" y="241173"/>
                  </a:cubicBezTo>
                  <a:lnTo>
                    <a:pt x="1979409" y="246507"/>
                  </a:lnTo>
                  <a:lnTo>
                    <a:pt x="1957654" y="257080"/>
                  </a:lnTo>
                  <a:lnTo>
                    <a:pt x="1944829" y="270034"/>
                  </a:lnTo>
                  <a:lnTo>
                    <a:pt x="1935328" y="276511"/>
                  </a:lnTo>
                  <a:lnTo>
                    <a:pt x="1944164" y="297085"/>
                  </a:lnTo>
                  <a:lnTo>
                    <a:pt x="1967059" y="308896"/>
                  </a:lnTo>
                  <a:lnTo>
                    <a:pt x="1987580" y="304705"/>
                  </a:lnTo>
                  <a:lnTo>
                    <a:pt x="2020166" y="303086"/>
                  </a:lnTo>
                  <a:cubicBezTo>
                    <a:pt x="2020166" y="303086"/>
                    <a:pt x="2057502" y="310610"/>
                    <a:pt x="2059212" y="311849"/>
                  </a:cubicBezTo>
                  <a:cubicBezTo>
                    <a:pt x="2060922" y="313087"/>
                    <a:pt x="2048476" y="317087"/>
                    <a:pt x="2048476" y="317087"/>
                  </a:cubicBezTo>
                  <a:lnTo>
                    <a:pt x="2033941" y="321183"/>
                  </a:lnTo>
                  <a:lnTo>
                    <a:pt x="2025771" y="326517"/>
                  </a:lnTo>
                  <a:lnTo>
                    <a:pt x="2011900" y="319469"/>
                  </a:lnTo>
                  <a:cubicBezTo>
                    <a:pt x="2006305" y="315543"/>
                    <a:pt x="1999721" y="313296"/>
                    <a:pt x="1992900" y="312992"/>
                  </a:cubicBezTo>
                  <a:cubicBezTo>
                    <a:pt x="1987152" y="314112"/>
                    <a:pt x="1981728" y="316521"/>
                    <a:pt x="1977034" y="320040"/>
                  </a:cubicBezTo>
                  <a:lnTo>
                    <a:pt x="1985870" y="333566"/>
                  </a:lnTo>
                  <a:lnTo>
                    <a:pt x="1998125" y="341852"/>
                  </a:lnTo>
                  <a:cubicBezTo>
                    <a:pt x="1998125" y="341852"/>
                    <a:pt x="1992900" y="357092"/>
                    <a:pt x="1989385" y="356521"/>
                  </a:cubicBezTo>
                  <a:cubicBezTo>
                    <a:pt x="1985870" y="355949"/>
                    <a:pt x="1979885" y="345377"/>
                    <a:pt x="1979885" y="345377"/>
                  </a:cubicBezTo>
                  <a:lnTo>
                    <a:pt x="1966299" y="340043"/>
                  </a:lnTo>
                  <a:lnTo>
                    <a:pt x="1957559" y="345377"/>
                  </a:lnTo>
                  <a:lnTo>
                    <a:pt x="1958699" y="358331"/>
                  </a:lnTo>
                  <a:lnTo>
                    <a:pt x="1954899" y="376619"/>
                  </a:lnTo>
                  <a:lnTo>
                    <a:pt x="1940268" y="386144"/>
                  </a:lnTo>
                  <a:lnTo>
                    <a:pt x="1929628" y="394430"/>
                  </a:lnTo>
                  <a:lnTo>
                    <a:pt x="1915568" y="386144"/>
                  </a:lnTo>
                  <a:lnTo>
                    <a:pt x="1897422" y="391478"/>
                  </a:lnTo>
                  <a:lnTo>
                    <a:pt x="1865691" y="389668"/>
                  </a:lnTo>
                  <a:lnTo>
                    <a:pt x="1858661" y="396145"/>
                  </a:lnTo>
                  <a:lnTo>
                    <a:pt x="1847451" y="391478"/>
                  </a:lnTo>
                  <a:cubicBezTo>
                    <a:pt x="1847451" y="391478"/>
                    <a:pt x="1819900" y="392621"/>
                    <a:pt x="1818095" y="393192"/>
                  </a:cubicBezTo>
                  <a:cubicBezTo>
                    <a:pt x="1811797" y="391068"/>
                    <a:pt x="1805716" y="388324"/>
                    <a:pt x="1799950" y="385001"/>
                  </a:cubicBezTo>
                  <a:lnTo>
                    <a:pt x="1792920" y="369094"/>
                  </a:lnTo>
                  <a:lnTo>
                    <a:pt x="1801660" y="358521"/>
                  </a:lnTo>
                  <a:lnTo>
                    <a:pt x="1797575" y="353759"/>
                  </a:lnTo>
                  <a:lnTo>
                    <a:pt x="1794060" y="344996"/>
                  </a:lnTo>
                  <a:lnTo>
                    <a:pt x="1799950" y="337852"/>
                  </a:lnTo>
                  <a:lnTo>
                    <a:pt x="1791114" y="335566"/>
                  </a:lnTo>
                  <a:lnTo>
                    <a:pt x="1776484" y="350234"/>
                  </a:lnTo>
                  <a:cubicBezTo>
                    <a:pt x="1776262" y="354965"/>
                    <a:pt x="1776041" y="359696"/>
                    <a:pt x="1775819" y="364427"/>
                  </a:cubicBezTo>
                  <a:cubicBezTo>
                    <a:pt x="1775819" y="364427"/>
                    <a:pt x="1783514" y="377952"/>
                    <a:pt x="1784084" y="379667"/>
                  </a:cubicBezTo>
                  <a:cubicBezTo>
                    <a:pt x="1784521" y="383779"/>
                    <a:pt x="1784711" y="387914"/>
                    <a:pt x="1784654" y="392049"/>
                  </a:cubicBezTo>
                  <a:lnTo>
                    <a:pt x="1770024" y="397955"/>
                  </a:lnTo>
                  <a:lnTo>
                    <a:pt x="1754158" y="402622"/>
                  </a:lnTo>
                  <a:lnTo>
                    <a:pt x="1757103" y="408527"/>
                  </a:lnTo>
                  <a:lnTo>
                    <a:pt x="1773539" y="411480"/>
                  </a:lnTo>
                  <a:lnTo>
                    <a:pt x="1768219" y="421005"/>
                  </a:lnTo>
                  <a:lnTo>
                    <a:pt x="1758719" y="421577"/>
                  </a:lnTo>
                  <a:lnTo>
                    <a:pt x="1754063" y="433388"/>
                  </a:lnTo>
                  <a:lnTo>
                    <a:pt x="1751118" y="439865"/>
                  </a:lnTo>
                  <a:lnTo>
                    <a:pt x="1738198" y="436340"/>
                  </a:lnTo>
                  <a:lnTo>
                    <a:pt x="1738768" y="428054"/>
                  </a:lnTo>
                  <a:lnTo>
                    <a:pt x="1739338" y="417481"/>
                  </a:lnTo>
                  <a:lnTo>
                    <a:pt x="1734113" y="412147"/>
                  </a:lnTo>
                  <a:lnTo>
                    <a:pt x="1726418" y="420434"/>
                  </a:lnTo>
                  <a:lnTo>
                    <a:pt x="1718247" y="431006"/>
                  </a:lnTo>
                  <a:lnTo>
                    <a:pt x="1699247" y="434531"/>
                  </a:lnTo>
                  <a:lnTo>
                    <a:pt x="1690412" y="441579"/>
                  </a:lnTo>
                  <a:lnTo>
                    <a:pt x="1684522" y="454533"/>
                  </a:lnTo>
                  <a:lnTo>
                    <a:pt x="1670461" y="461010"/>
                  </a:lnTo>
                  <a:lnTo>
                    <a:pt x="1659346" y="468059"/>
                  </a:lnTo>
                  <a:lnTo>
                    <a:pt x="1642245" y="459296"/>
                  </a:lnTo>
                  <a:lnTo>
                    <a:pt x="1639965" y="463391"/>
                  </a:lnTo>
                  <a:lnTo>
                    <a:pt x="1643480" y="472154"/>
                  </a:lnTo>
                  <a:lnTo>
                    <a:pt x="1639395" y="476917"/>
                  </a:lnTo>
                  <a:lnTo>
                    <a:pt x="1617070" y="475107"/>
                  </a:lnTo>
                  <a:lnTo>
                    <a:pt x="1604719" y="473393"/>
                  </a:lnTo>
                  <a:lnTo>
                    <a:pt x="1602914" y="489871"/>
                  </a:lnTo>
                  <a:lnTo>
                    <a:pt x="1624670" y="493395"/>
                  </a:lnTo>
                  <a:lnTo>
                    <a:pt x="1635215" y="502920"/>
                  </a:lnTo>
                  <a:cubicBezTo>
                    <a:pt x="1635215" y="502920"/>
                    <a:pt x="1643480" y="512921"/>
                    <a:pt x="1645190" y="512921"/>
                  </a:cubicBezTo>
                  <a:cubicBezTo>
                    <a:pt x="1646900" y="512921"/>
                    <a:pt x="1658776" y="515874"/>
                    <a:pt x="1658776" y="515874"/>
                  </a:cubicBezTo>
                  <a:lnTo>
                    <a:pt x="1654026" y="541782"/>
                  </a:lnTo>
                  <a:lnTo>
                    <a:pt x="1643480" y="565880"/>
                  </a:lnTo>
                  <a:lnTo>
                    <a:pt x="1599399" y="565309"/>
                  </a:lnTo>
                  <a:lnTo>
                    <a:pt x="1551328" y="564166"/>
                  </a:lnTo>
                  <a:lnTo>
                    <a:pt x="1536032" y="569976"/>
                  </a:lnTo>
                  <a:lnTo>
                    <a:pt x="1531282" y="583502"/>
                  </a:lnTo>
                  <a:lnTo>
                    <a:pt x="1535462" y="597694"/>
                  </a:lnTo>
                  <a:lnTo>
                    <a:pt x="1526912" y="624269"/>
                  </a:lnTo>
                  <a:lnTo>
                    <a:pt x="1523397" y="638461"/>
                  </a:lnTo>
                  <a:cubicBezTo>
                    <a:pt x="1523416" y="643299"/>
                    <a:pt x="1523958" y="648122"/>
                    <a:pt x="1525012" y="652844"/>
                  </a:cubicBezTo>
                  <a:cubicBezTo>
                    <a:pt x="1526247" y="654558"/>
                    <a:pt x="1533277" y="666941"/>
                    <a:pt x="1533277" y="666941"/>
                  </a:cubicBezTo>
                  <a:lnTo>
                    <a:pt x="1527957" y="686943"/>
                  </a:lnTo>
                  <a:lnTo>
                    <a:pt x="1543823" y="691706"/>
                  </a:lnTo>
                  <a:lnTo>
                    <a:pt x="1570233" y="693420"/>
                  </a:lnTo>
                  <a:lnTo>
                    <a:pt x="1584294" y="701135"/>
                  </a:lnTo>
                  <a:lnTo>
                    <a:pt x="1594934" y="702850"/>
                  </a:lnTo>
                  <a:lnTo>
                    <a:pt x="1612510" y="695230"/>
                  </a:lnTo>
                  <a:lnTo>
                    <a:pt x="1638920" y="691706"/>
                  </a:lnTo>
                  <a:lnTo>
                    <a:pt x="1663621" y="671036"/>
                  </a:lnTo>
                  <a:lnTo>
                    <a:pt x="1659536" y="645795"/>
                  </a:lnTo>
                  <a:lnTo>
                    <a:pt x="1674736" y="626745"/>
                  </a:lnTo>
                  <a:lnTo>
                    <a:pt x="1707037" y="606171"/>
                  </a:lnTo>
                  <a:lnTo>
                    <a:pt x="1721098" y="601409"/>
                  </a:lnTo>
                  <a:lnTo>
                    <a:pt x="1719387" y="580263"/>
                  </a:lnTo>
                  <a:lnTo>
                    <a:pt x="1738388" y="569024"/>
                  </a:lnTo>
                  <a:lnTo>
                    <a:pt x="1757388" y="575501"/>
                  </a:lnTo>
                  <a:lnTo>
                    <a:pt x="1770309" y="568452"/>
                  </a:lnTo>
                  <a:lnTo>
                    <a:pt x="1810020" y="556260"/>
                  </a:lnTo>
                  <a:lnTo>
                    <a:pt x="1849351" y="592836"/>
                  </a:lnTo>
                  <a:lnTo>
                    <a:pt x="1903313" y="629888"/>
                  </a:lnTo>
                  <a:cubicBezTo>
                    <a:pt x="1903313" y="629888"/>
                    <a:pt x="1914523" y="652272"/>
                    <a:pt x="1915093" y="653987"/>
                  </a:cubicBezTo>
                  <a:cubicBezTo>
                    <a:pt x="1912946" y="659405"/>
                    <a:pt x="1910172" y="664553"/>
                    <a:pt x="1906828" y="669322"/>
                  </a:cubicBezTo>
                  <a:lnTo>
                    <a:pt x="1876522" y="669322"/>
                  </a:lnTo>
                  <a:lnTo>
                    <a:pt x="1865121" y="671894"/>
                  </a:lnTo>
                  <a:cubicBezTo>
                    <a:pt x="1865121" y="671894"/>
                    <a:pt x="1868637" y="680657"/>
                    <a:pt x="1870917" y="680657"/>
                  </a:cubicBezTo>
                  <a:cubicBezTo>
                    <a:pt x="1873197" y="680657"/>
                    <a:pt x="1897422" y="691896"/>
                    <a:pt x="1897422" y="691896"/>
                  </a:cubicBezTo>
                  <a:lnTo>
                    <a:pt x="1905022" y="697802"/>
                  </a:lnTo>
                  <a:lnTo>
                    <a:pt x="1909108" y="696563"/>
                  </a:lnTo>
                  <a:lnTo>
                    <a:pt x="1908538" y="685419"/>
                  </a:lnTo>
                  <a:lnTo>
                    <a:pt x="1910913" y="674846"/>
                  </a:lnTo>
                  <a:lnTo>
                    <a:pt x="1919083" y="675989"/>
                  </a:lnTo>
                  <a:cubicBezTo>
                    <a:pt x="1922417" y="672357"/>
                    <a:pt x="1925372" y="668401"/>
                    <a:pt x="1927918" y="664178"/>
                  </a:cubicBezTo>
                  <a:cubicBezTo>
                    <a:pt x="1930379" y="658963"/>
                    <a:pt x="1933105" y="653877"/>
                    <a:pt x="1936088" y="648938"/>
                  </a:cubicBezTo>
                  <a:lnTo>
                    <a:pt x="1929628" y="636556"/>
                  </a:lnTo>
                  <a:lnTo>
                    <a:pt x="1933238" y="628269"/>
                  </a:lnTo>
                  <a:lnTo>
                    <a:pt x="1942739" y="629507"/>
                  </a:lnTo>
                  <a:lnTo>
                    <a:pt x="1943879" y="641794"/>
                  </a:lnTo>
                  <a:lnTo>
                    <a:pt x="1947394" y="641794"/>
                  </a:lnTo>
                  <a:lnTo>
                    <a:pt x="1946254" y="626555"/>
                  </a:lnTo>
                  <a:lnTo>
                    <a:pt x="1936753" y="620649"/>
                  </a:lnTo>
                  <a:lnTo>
                    <a:pt x="1924023" y="612172"/>
                  </a:lnTo>
                  <a:lnTo>
                    <a:pt x="1915188" y="599313"/>
                  </a:lnTo>
                  <a:lnTo>
                    <a:pt x="1899892" y="595122"/>
                  </a:lnTo>
                  <a:lnTo>
                    <a:pt x="1882317" y="582740"/>
                  </a:lnTo>
                  <a:lnTo>
                    <a:pt x="1878232" y="568643"/>
                  </a:lnTo>
                  <a:lnTo>
                    <a:pt x="1861796" y="560451"/>
                  </a:lnTo>
                  <a:lnTo>
                    <a:pt x="1857521" y="547497"/>
                  </a:lnTo>
                  <a:lnTo>
                    <a:pt x="1862271" y="533971"/>
                  </a:lnTo>
                  <a:lnTo>
                    <a:pt x="1872816" y="532162"/>
                  </a:lnTo>
                  <a:cubicBezTo>
                    <a:pt x="1873006" y="536480"/>
                    <a:pt x="1873197" y="540798"/>
                    <a:pt x="1873387" y="545116"/>
                  </a:cubicBezTo>
                  <a:lnTo>
                    <a:pt x="1883932" y="548640"/>
                  </a:lnTo>
                  <a:lnTo>
                    <a:pt x="1891057" y="544544"/>
                  </a:lnTo>
                  <a:lnTo>
                    <a:pt x="1901603" y="563594"/>
                  </a:lnTo>
                  <a:lnTo>
                    <a:pt x="1923263" y="575882"/>
                  </a:lnTo>
                  <a:lnTo>
                    <a:pt x="1940363" y="585407"/>
                  </a:lnTo>
                  <a:lnTo>
                    <a:pt x="1950909" y="586645"/>
                  </a:lnTo>
                  <a:lnTo>
                    <a:pt x="1968484" y="605695"/>
                  </a:lnTo>
                  <a:lnTo>
                    <a:pt x="1972664" y="630365"/>
                  </a:lnTo>
                  <a:lnTo>
                    <a:pt x="2005535" y="664559"/>
                  </a:lnTo>
                  <a:lnTo>
                    <a:pt x="2010190" y="688658"/>
                  </a:lnTo>
                  <a:lnTo>
                    <a:pt x="2033656" y="705136"/>
                  </a:lnTo>
                  <a:lnTo>
                    <a:pt x="2040116" y="699802"/>
                  </a:lnTo>
                  <a:lnTo>
                    <a:pt x="2036601" y="684562"/>
                  </a:lnTo>
                  <a:lnTo>
                    <a:pt x="2049521" y="677513"/>
                  </a:lnTo>
                  <a:lnTo>
                    <a:pt x="2045436" y="666845"/>
                  </a:lnTo>
                  <a:lnTo>
                    <a:pt x="2032421" y="662369"/>
                  </a:lnTo>
                  <a:lnTo>
                    <a:pt x="2027101" y="651796"/>
                  </a:lnTo>
                  <a:lnTo>
                    <a:pt x="2029476" y="634651"/>
                  </a:lnTo>
                  <a:lnTo>
                    <a:pt x="2021876" y="625888"/>
                  </a:lnTo>
                  <a:lnTo>
                    <a:pt x="2028906" y="627031"/>
                  </a:lnTo>
                  <a:lnTo>
                    <a:pt x="2034131" y="633508"/>
                  </a:lnTo>
                  <a:lnTo>
                    <a:pt x="2042396" y="622364"/>
                  </a:lnTo>
                  <a:lnTo>
                    <a:pt x="2056457" y="622935"/>
                  </a:lnTo>
                  <a:lnTo>
                    <a:pt x="2070612" y="628841"/>
                  </a:lnTo>
                  <a:lnTo>
                    <a:pt x="2081157" y="643319"/>
                  </a:lnTo>
                  <a:lnTo>
                    <a:pt x="2091703" y="659797"/>
                  </a:lnTo>
                  <a:cubicBezTo>
                    <a:pt x="2091703" y="659797"/>
                    <a:pt x="2084673" y="663893"/>
                    <a:pt x="2084102" y="665702"/>
                  </a:cubicBezTo>
                  <a:cubicBezTo>
                    <a:pt x="2085499" y="670258"/>
                    <a:pt x="2087475" y="674613"/>
                    <a:pt x="2089993" y="678656"/>
                  </a:cubicBezTo>
                  <a:lnTo>
                    <a:pt x="2103483" y="690944"/>
                  </a:lnTo>
                  <a:lnTo>
                    <a:pt x="2114028" y="705803"/>
                  </a:lnTo>
                  <a:lnTo>
                    <a:pt x="2135119" y="705231"/>
                  </a:lnTo>
                  <a:lnTo>
                    <a:pt x="2137494" y="714756"/>
                  </a:lnTo>
                  <a:lnTo>
                    <a:pt x="2152789" y="716471"/>
                  </a:lnTo>
                  <a:lnTo>
                    <a:pt x="2167420" y="712946"/>
                  </a:lnTo>
                  <a:lnTo>
                    <a:pt x="2171600" y="703421"/>
                  </a:lnTo>
                  <a:lnTo>
                    <a:pt x="2178060" y="712280"/>
                  </a:lnTo>
                  <a:lnTo>
                    <a:pt x="2195065" y="718185"/>
                  </a:lnTo>
                  <a:lnTo>
                    <a:pt x="2209696" y="717042"/>
                  </a:lnTo>
                  <a:lnTo>
                    <a:pt x="2222046" y="703421"/>
                  </a:lnTo>
                  <a:lnTo>
                    <a:pt x="2233162" y="708184"/>
                  </a:lnTo>
                  <a:lnTo>
                    <a:pt x="2241427" y="713423"/>
                  </a:lnTo>
                  <a:lnTo>
                    <a:pt x="2238482" y="725234"/>
                  </a:lnTo>
                  <a:lnTo>
                    <a:pt x="2245797" y="749427"/>
                  </a:lnTo>
                  <a:lnTo>
                    <a:pt x="2235157" y="773906"/>
                  </a:lnTo>
                  <a:lnTo>
                    <a:pt x="2235157" y="805910"/>
                  </a:lnTo>
                  <a:lnTo>
                    <a:pt x="2171030" y="805910"/>
                  </a:lnTo>
                  <a:lnTo>
                    <a:pt x="2146709" y="815435"/>
                  </a:lnTo>
                  <a:lnTo>
                    <a:pt x="2107283" y="795719"/>
                  </a:lnTo>
                  <a:lnTo>
                    <a:pt x="2081442" y="798767"/>
                  </a:lnTo>
                  <a:lnTo>
                    <a:pt x="2037266" y="782765"/>
                  </a:lnTo>
                  <a:lnTo>
                    <a:pt x="2002305" y="782765"/>
                  </a:lnTo>
                  <a:lnTo>
                    <a:pt x="1991665" y="792290"/>
                  </a:lnTo>
                  <a:lnTo>
                    <a:pt x="1997745" y="809054"/>
                  </a:lnTo>
                  <a:lnTo>
                    <a:pt x="1984065" y="822769"/>
                  </a:lnTo>
                  <a:lnTo>
                    <a:pt x="1949009" y="801434"/>
                  </a:lnTo>
                  <a:lnTo>
                    <a:pt x="1921648" y="804482"/>
                  </a:lnTo>
                  <a:lnTo>
                    <a:pt x="1911008" y="786194"/>
                  </a:lnTo>
                  <a:lnTo>
                    <a:pt x="1869871" y="774002"/>
                  </a:lnTo>
                  <a:lnTo>
                    <a:pt x="1841371" y="760190"/>
                  </a:lnTo>
                  <a:lnTo>
                    <a:pt x="1819520" y="749427"/>
                  </a:lnTo>
                  <a:lnTo>
                    <a:pt x="1845361" y="718947"/>
                  </a:lnTo>
                  <a:lnTo>
                    <a:pt x="1837761" y="693039"/>
                  </a:lnTo>
                  <a:lnTo>
                    <a:pt x="1819520" y="682276"/>
                  </a:lnTo>
                  <a:lnTo>
                    <a:pt x="1711407" y="694563"/>
                  </a:lnTo>
                  <a:lnTo>
                    <a:pt x="1668846" y="711327"/>
                  </a:lnTo>
                  <a:lnTo>
                    <a:pt x="1641390" y="712851"/>
                  </a:lnTo>
                  <a:lnTo>
                    <a:pt x="1612890" y="723519"/>
                  </a:lnTo>
                  <a:lnTo>
                    <a:pt x="1577929" y="715899"/>
                  </a:lnTo>
                  <a:lnTo>
                    <a:pt x="1555033" y="743331"/>
                  </a:lnTo>
                  <a:lnTo>
                    <a:pt x="1527672" y="761619"/>
                  </a:lnTo>
                  <a:lnTo>
                    <a:pt x="1502971" y="813530"/>
                  </a:lnTo>
                  <a:lnTo>
                    <a:pt x="1509432" y="836390"/>
                  </a:lnTo>
                  <a:lnTo>
                    <a:pt x="1477511" y="866966"/>
                  </a:lnTo>
                  <a:lnTo>
                    <a:pt x="1445590" y="879158"/>
                  </a:lnTo>
                  <a:lnTo>
                    <a:pt x="1430389" y="907733"/>
                  </a:lnTo>
                  <a:cubicBezTo>
                    <a:pt x="1430389" y="907733"/>
                    <a:pt x="1396854" y="982504"/>
                    <a:pt x="1393814" y="988600"/>
                  </a:cubicBezTo>
                  <a:cubicBezTo>
                    <a:pt x="1390773" y="994696"/>
                    <a:pt x="1393814" y="1032891"/>
                    <a:pt x="1393814" y="1032891"/>
                  </a:cubicBezTo>
                  <a:lnTo>
                    <a:pt x="1407494" y="1077087"/>
                  </a:lnTo>
                  <a:lnTo>
                    <a:pt x="1375573" y="1151858"/>
                  </a:lnTo>
                  <a:lnTo>
                    <a:pt x="1387733" y="1188530"/>
                  </a:lnTo>
                  <a:lnTo>
                    <a:pt x="1404454" y="1222058"/>
                  </a:lnTo>
                  <a:lnTo>
                    <a:pt x="1448630" y="1284637"/>
                  </a:lnTo>
                  <a:cubicBezTo>
                    <a:pt x="1448187" y="1295114"/>
                    <a:pt x="1447743" y="1305592"/>
                    <a:pt x="1447300" y="1316069"/>
                  </a:cubicBezTo>
                  <a:lnTo>
                    <a:pt x="1538312" y="1385507"/>
                  </a:lnTo>
                  <a:lnTo>
                    <a:pt x="1599304" y="1360932"/>
                  </a:lnTo>
                  <a:lnTo>
                    <a:pt x="1658016" y="1379601"/>
                  </a:lnTo>
                  <a:lnTo>
                    <a:pt x="1730978" y="1339977"/>
                  </a:lnTo>
                  <a:cubicBezTo>
                    <a:pt x="1730978" y="1339977"/>
                    <a:pt x="1755393" y="1339977"/>
                    <a:pt x="1762994" y="1353693"/>
                  </a:cubicBezTo>
                  <a:cubicBezTo>
                    <a:pt x="1770594" y="1367409"/>
                    <a:pt x="1775154" y="1379601"/>
                    <a:pt x="1802515" y="1379601"/>
                  </a:cubicBezTo>
                  <a:cubicBezTo>
                    <a:pt x="1829875" y="1379601"/>
                    <a:pt x="1843651" y="1410176"/>
                    <a:pt x="1843651" y="1410176"/>
                  </a:cubicBezTo>
                  <a:lnTo>
                    <a:pt x="1831491" y="1445228"/>
                  </a:lnTo>
                  <a:lnTo>
                    <a:pt x="1837571" y="1463516"/>
                  </a:lnTo>
                  <a:lnTo>
                    <a:pt x="1825410" y="1492091"/>
                  </a:lnTo>
                  <a:lnTo>
                    <a:pt x="1853911" y="1551527"/>
                  </a:lnTo>
                  <a:lnTo>
                    <a:pt x="1875192" y="1597343"/>
                  </a:lnTo>
                  <a:lnTo>
                    <a:pt x="1895047" y="1641634"/>
                  </a:lnTo>
                  <a:lnTo>
                    <a:pt x="1899607" y="1698022"/>
                  </a:lnTo>
                  <a:lnTo>
                    <a:pt x="1895047" y="1730121"/>
                  </a:lnTo>
                  <a:lnTo>
                    <a:pt x="1859991" y="1791176"/>
                  </a:lnTo>
                  <a:lnTo>
                    <a:pt x="1870632" y="1885760"/>
                  </a:lnTo>
                  <a:lnTo>
                    <a:pt x="1882792" y="1907095"/>
                  </a:lnTo>
                  <a:lnTo>
                    <a:pt x="1878232" y="1922336"/>
                  </a:lnTo>
                  <a:lnTo>
                    <a:pt x="1899607" y="1945291"/>
                  </a:lnTo>
                  <a:lnTo>
                    <a:pt x="1913288" y="1998631"/>
                  </a:lnTo>
                  <a:lnTo>
                    <a:pt x="1901127" y="2049018"/>
                  </a:lnTo>
                  <a:lnTo>
                    <a:pt x="1919368" y="2087118"/>
                  </a:lnTo>
                  <a:cubicBezTo>
                    <a:pt x="1919368" y="2087118"/>
                    <a:pt x="1936088" y="2128361"/>
                    <a:pt x="1937608" y="2132933"/>
                  </a:cubicBezTo>
                  <a:cubicBezTo>
                    <a:pt x="1939128" y="2137505"/>
                    <a:pt x="1949769" y="2152745"/>
                    <a:pt x="1948249" y="2160365"/>
                  </a:cubicBezTo>
                  <a:cubicBezTo>
                    <a:pt x="1946729" y="2167985"/>
                    <a:pt x="1942169" y="2187893"/>
                    <a:pt x="1942169" y="2187893"/>
                  </a:cubicBezTo>
                  <a:lnTo>
                    <a:pt x="1948249" y="2218373"/>
                  </a:lnTo>
                  <a:lnTo>
                    <a:pt x="2025866" y="2218373"/>
                  </a:lnTo>
                  <a:lnTo>
                    <a:pt x="2062442" y="2206181"/>
                  </a:lnTo>
                  <a:lnTo>
                    <a:pt x="2152219" y="2114645"/>
                  </a:lnTo>
                  <a:cubicBezTo>
                    <a:pt x="2160428" y="2104920"/>
                    <a:pt x="2168037" y="2094709"/>
                    <a:pt x="2175020" y="2084070"/>
                  </a:cubicBezTo>
                  <a:cubicBezTo>
                    <a:pt x="2176540" y="2079498"/>
                    <a:pt x="2188700" y="2023110"/>
                    <a:pt x="2188700" y="2023110"/>
                  </a:cubicBezTo>
                  <a:lnTo>
                    <a:pt x="2252637" y="1997107"/>
                  </a:lnTo>
                  <a:lnTo>
                    <a:pt x="2252637" y="1947291"/>
                  </a:lnTo>
                  <a:lnTo>
                    <a:pt x="2238957" y="1907572"/>
                  </a:lnTo>
                  <a:lnTo>
                    <a:pt x="2272398" y="1875568"/>
                  </a:lnTo>
                  <a:lnTo>
                    <a:pt x="2362270" y="1823657"/>
                  </a:lnTo>
                  <a:lnTo>
                    <a:pt x="2369870" y="1783937"/>
                  </a:lnTo>
                  <a:lnTo>
                    <a:pt x="2369870" y="1715357"/>
                  </a:lnTo>
                  <a:lnTo>
                    <a:pt x="2353055" y="1663446"/>
                  </a:lnTo>
                  <a:lnTo>
                    <a:pt x="2357615" y="1631442"/>
                  </a:lnTo>
                  <a:lnTo>
                    <a:pt x="2342035" y="1617631"/>
                  </a:lnTo>
                  <a:lnTo>
                    <a:pt x="2371010" y="1574959"/>
                  </a:lnTo>
                  <a:lnTo>
                    <a:pt x="2381651" y="1518476"/>
                  </a:lnTo>
                  <a:lnTo>
                    <a:pt x="2424212" y="1492568"/>
                  </a:lnTo>
                  <a:lnTo>
                    <a:pt x="2433712" y="1466564"/>
                  </a:lnTo>
                  <a:lnTo>
                    <a:pt x="2511329" y="1385888"/>
                  </a:lnTo>
                  <a:lnTo>
                    <a:pt x="2535745" y="1309116"/>
                  </a:lnTo>
                  <a:lnTo>
                    <a:pt x="2558546" y="1266730"/>
                  </a:lnTo>
                  <a:lnTo>
                    <a:pt x="2558546" y="1220915"/>
                  </a:lnTo>
                  <a:lnTo>
                    <a:pt x="2537265" y="1213295"/>
                  </a:lnTo>
                  <a:lnTo>
                    <a:pt x="2512849" y="1233107"/>
                  </a:lnTo>
                  <a:lnTo>
                    <a:pt x="2479408" y="1236155"/>
                  </a:lnTo>
                  <a:lnTo>
                    <a:pt x="2444447" y="1245680"/>
                  </a:lnTo>
                  <a:lnTo>
                    <a:pt x="2415472" y="1227296"/>
                  </a:lnTo>
                  <a:lnTo>
                    <a:pt x="2418511" y="1204436"/>
                  </a:lnTo>
                  <a:lnTo>
                    <a:pt x="2382031" y="1163288"/>
                  </a:lnTo>
                  <a:lnTo>
                    <a:pt x="2345454" y="1141857"/>
                  </a:lnTo>
                  <a:lnTo>
                    <a:pt x="2328734" y="1086993"/>
                  </a:lnTo>
                  <a:lnTo>
                    <a:pt x="2293013" y="1052894"/>
                  </a:lnTo>
                  <a:lnTo>
                    <a:pt x="2289973" y="1010221"/>
                  </a:lnTo>
                  <a:lnTo>
                    <a:pt x="2264037" y="972121"/>
                  </a:lnTo>
                  <a:lnTo>
                    <a:pt x="2232116" y="900494"/>
                  </a:lnTo>
                  <a:lnTo>
                    <a:pt x="2198581" y="866966"/>
                  </a:lnTo>
                  <a:lnTo>
                    <a:pt x="2195540" y="839438"/>
                  </a:lnTo>
                  <a:lnTo>
                    <a:pt x="2209316" y="845630"/>
                  </a:lnTo>
                  <a:lnTo>
                    <a:pt x="2224516" y="857821"/>
                  </a:lnTo>
                  <a:lnTo>
                    <a:pt x="2230596" y="880682"/>
                  </a:lnTo>
                  <a:cubicBezTo>
                    <a:pt x="2242757" y="880682"/>
                    <a:pt x="2247317" y="857821"/>
                    <a:pt x="2247317" y="857821"/>
                  </a:cubicBezTo>
                  <a:lnTo>
                    <a:pt x="2257957" y="880682"/>
                  </a:lnTo>
                  <a:lnTo>
                    <a:pt x="2268597" y="909257"/>
                  </a:lnTo>
                  <a:lnTo>
                    <a:pt x="2302133" y="959644"/>
                  </a:lnTo>
                  <a:lnTo>
                    <a:pt x="2320374" y="962692"/>
                  </a:lnTo>
                  <a:lnTo>
                    <a:pt x="2341654" y="1006983"/>
                  </a:lnTo>
                  <a:lnTo>
                    <a:pt x="2340134" y="1026795"/>
                  </a:lnTo>
                  <a:lnTo>
                    <a:pt x="2401031" y="1089374"/>
                  </a:lnTo>
                  <a:lnTo>
                    <a:pt x="2411671" y="1147286"/>
                  </a:lnTo>
                  <a:lnTo>
                    <a:pt x="2422312" y="1173290"/>
                  </a:lnTo>
                  <a:lnTo>
                    <a:pt x="2442167" y="1193102"/>
                  </a:lnTo>
                  <a:lnTo>
                    <a:pt x="2533465" y="1168718"/>
                  </a:lnTo>
                  <a:lnTo>
                    <a:pt x="2550185" y="1153382"/>
                  </a:lnTo>
                  <a:lnTo>
                    <a:pt x="2589706" y="1141190"/>
                  </a:lnTo>
                  <a:lnTo>
                    <a:pt x="2589706" y="1122902"/>
                  </a:lnTo>
                  <a:lnTo>
                    <a:pt x="2635403" y="1092422"/>
                  </a:lnTo>
                  <a:lnTo>
                    <a:pt x="2654403" y="1056989"/>
                  </a:lnTo>
                  <a:lnTo>
                    <a:pt x="2665423" y="1038987"/>
                  </a:lnTo>
                  <a:lnTo>
                    <a:pt x="2680719" y="1017651"/>
                  </a:lnTo>
                  <a:lnTo>
                    <a:pt x="2655543" y="982885"/>
                  </a:lnTo>
                  <a:lnTo>
                    <a:pt x="2620392" y="953071"/>
                  </a:lnTo>
                  <a:lnTo>
                    <a:pt x="2609182" y="924496"/>
                  </a:lnTo>
                  <a:lnTo>
                    <a:pt x="2596262" y="927544"/>
                  </a:lnTo>
                  <a:lnTo>
                    <a:pt x="2586761" y="954977"/>
                  </a:lnTo>
                  <a:lnTo>
                    <a:pt x="2551800" y="964502"/>
                  </a:lnTo>
                  <a:lnTo>
                    <a:pt x="2533560" y="952310"/>
                  </a:lnTo>
                  <a:lnTo>
                    <a:pt x="2527479" y="926402"/>
                  </a:lnTo>
                  <a:lnTo>
                    <a:pt x="2515319" y="929450"/>
                  </a:lnTo>
                  <a:lnTo>
                    <a:pt x="2496984" y="895826"/>
                  </a:lnTo>
                  <a:lnTo>
                    <a:pt x="2480263" y="886301"/>
                  </a:lnTo>
                  <a:lnTo>
                    <a:pt x="2458983" y="851249"/>
                  </a:lnTo>
                  <a:lnTo>
                    <a:pt x="2474183" y="834390"/>
                  </a:lnTo>
                  <a:lnTo>
                    <a:pt x="2524534" y="876110"/>
                  </a:lnTo>
                  <a:close/>
                  <a:moveTo>
                    <a:pt x="1812015" y="651510"/>
                  </a:moveTo>
                  <a:lnTo>
                    <a:pt x="1815245" y="636937"/>
                  </a:lnTo>
                  <a:lnTo>
                    <a:pt x="1815245" y="615982"/>
                  </a:lnTo>
                  <a:cubicBezTo>
                    <a:pt x="1811948" y="613046"/>
                    <a:pt x="1807901" y="611098"/>
                    <a:pt x="1803560" y="610362"/>
                  </a:cubicBezTo>
                  <a:cubicBezTo>
                    <a:pt x="1800444" y="610367"/>
                    <a:pt x="1797432" y="611519"/>
                    <a:pt x="1795104" y="613601"/>
                  </a:cubicBezTo>
                  <a:lnTo>
                    <a:pt x="1795104" y="636937"/>
                  </a:lnTo>
                  <a:cubicBezTo>
                    <a:pt x="1795921" y="641759"/>
                    <a:pt x="1795921" y="646688"/>
                    <a:pt x="1795104" y="651510"/>
                  </a:cubicBezTo>
                  <a:lnTo>
                    <a:pt x="1812015" y="651510"/>
                  </a:lnTo>
                  <a:close/>
                  <a:moveTo>
                    <a:pt x="1812015" y="588550"/>
                  </a:moveTo>
                  <a:cubicBezTo>
                    <a:pt x="1812642" y="583327"/>
                    <a:pt x="1808927" y="578583"/>
                    <a:pt x="1803721" y="577954"/>
                  </a:cubicBezTo>
                  <a:cubicBezTo>
                    <a:pt x="1802714" y="577832"/>
                    <a:pt x="1801698" y="577872"/>
                    <a:pt x="1800710" y="578072"/>
                  </a:cubicBezTo>
                  <a:lnTo>
                    <a:pt x="1795104" y="594169"/>
                  </a:lnTo>
                  <a:lnTo>
                    <a:pt x="1800710" y="606266"/>
                  </a:lnTo>
                  <a:lnTo>
                    <a:pt x="1812015" y="606266"/>
                  </a:lnTo>
                  <a:lnTo>
                    <a:pt x="1812015" y="588550"/>
                  </a:lnTo>
                  <a:close/>
                  <a:moveTo>
                    <a:pt x="1396854" y="171926"/>
                  </a:moveTo>
                  <a:lnTo>
                    <a:pt x="1453855" y="171926"/>
                  </a:lnTo>
                  <a:lnTo>
                    <a:pt x="1484921" y="127063"/>
                  </a:lnTo>
                  <a:lnTo>
                    <a:pt x="1556458" y="127063"/>
                  </a:lnTo>
                  <a:lnTo>
                    <a:pt x="1567953" y="98488"/>
                  </a:lnTo>
                  <a:lnTo>
                    <a:pt x="1611939" y="75152"/>
                  </a:lnTo>
                  <a:cubicBezTo>
                    <a:pt x="1632745" y="56960"/>
                    <a:pt x="1611939" y="24003"/>
                    <a:pt x="1611939" y="24003"/>
                  </a:cubicBezTo>
                  <a:lnTo>
                    <a:pt x="1522257" y="12764"/>
                  </a:lnTo>
                  <a:lnTo>
                    <a:pt x="1433145" y="24194"/>
                  </a:lnTo>
                  <a:lnTo>
                    <a:pt x="1303561" y="0"/>
                  </a:lnTo>
                  <a:lnTo>
                    <a:pt x="1223664" y="36385"/>
                  </a:lnTo>
                  <a:cubicBezTo>
                    <a:pt x="1223664" y="36385"/>
                    <a:pt x="1166187" y="67532"/>
                    <a:pt x="1158397" y="64961"/>
                  </a:cubicBezTo>
                  <a:cubicBezTo>
                    <a:pt x="1142874" y="63646"/>
                    <a:pt x="1127274" y="63646"/>
                    <a:pt x="1111751" y="64961"/>
                  </a:cubicBezTo>
                  <a:cubicBezTo>
                    <a:pt x="1111751" y="64961"/>
                    <a:pt x="1140252" y="90869"/>
                    <a:pt x="1153172" y="93536"/>
                  </a:cubicBezTo>
                  <a:cubicBezTo>
                    <a:pt x="1162615" y="94992"/>
                    <a:pt x="1172229" y="94992"/>
                    <a:pt x="1181673" y="93536"/>
                  </a:cubicBezTo>
                  <a:cubicBezTo>
                    <a:pt x="1181673" y="93536"/>
                    <a:pt x="1181673" y="118872"/>
                    <a:pt x="1186898" y="124682"/>
                  </a:cubicBezTo>
                  <a:cubicBezTo>
                    <a:pt x="1205043" y="145542"/>
                    <a:pt x="1167897" y="161068"/>
                    <a:pt x="1167897" y="161068"/>
                  </a:cubicBezTo>
                  <a:lnTo>
                    <a:pt x="1167897" y="185642"/>
                  </a:lnTo>
                  <a:cubicBezTo>
                    <a:pt x="1167897" y="185642"/>
                    <a:pt x="1171982" y="232029"/>
                    <a:pt x="1179678" y="229933"/>
                  </a:cubicBezTo>
                  <a:cubicBezTo>
                    <a:pt x="1187373" y="227838"/>
                    <a:pt x="1200008" y="254603"/>
                    <a:pt x="1200008" y="254603"/>
                  </a:cubicBezTo>
                  <a:lnTo>
                    <a:pt x="1223854" y="280606"/>
                  </a:lnTo>
                  <a:lnTo>
                    <a:pt x="1267460" y="280606"/>
                  </a:lnTo>
                  <a:lnTo>
                    <a:pt x="1321897" y="215646"/>
                  </a:lnTo>
                  <a:lnTo>
                    <a:pt x="1375478" y="192310"/>
                  </a:lnTo>
                  <a:lnTo>
                    <a:pt x="1396854" y="171926"/>
                  </a:lnTo>
                  <a:close/>
                  <a:moveTo>
                    <a:pt x="2516459" y="1725835"/>
                  </a:moveTo>
                  <a:lnTo>
                    <a:pt x="2509429" y="1706785"/>
                  </a:lnTo>
                  <a:lnTo>
                    <a:pt x="2501354" y="1714786"/>
                  </a:lnTo>
                  <a:lnTo>
                    <a:pt x="2494324" y="1730978"/>
                  </a:lnTo>
                  <a:lnTo>
                    <a:pt x="2478268" y="1740503"/>
                  </a:lnTo>
                  <a:lnTo>
                    <a:pt x="2471238" y="1761744"/>
                  </a:lnTo>
                  <a:lnTo>
                    <a:pt x="2461168" y="1786890"/>
                  </a:lnTo>
                  <a:lnTo>
                    <a:pt x="2421932" y="1798987"/>
                  </a:lnTo>
                  <a:lnTo>
                    <a:pt x="2404831" y="1828229"/>
                  </a:lnTo>
                  <a:lnTo>
                    <a:pt x="2400841" y="1876616"/>
                  </a:lnTo>
                  <a:lnTo>
                    <a:pt x="2386781" y="1900619"/>
                  </a:lnTo>
                  <a:lnTo>
                    <a:pt x="2370725" y="1917764"/>
                  </a:lnTo>
                  <a:lnTo>
                    <a:pt x="2376710" y="1946339"/>
                  </a:lnTo>
                  <a:lnTo>
                    <a:pt x="2387826" y="1959483"/>
                  </a:lnTo>
                  <a:lnTo>
                    <a:pt x="2376710" y="1974533"/>
                  </a:lnTo>
                  <a:lnTo>
                    <a:pt x="2387826" y="1984058"/>
                  </a:lnTo>
                  <a:lnTo>
                    <a:pt x="2424972" y="1984058"/>
                  </a:lnTo>
                  <a:lnTo>
                    <a:pt x="2446062" y="1952816"/>
                  </a:lnTo>
                  <a:cubicBezTo>
                    <a:pt x="2446062" y="1952816"/>
                    <a:pt x="2463163" y="1916525"/>
                    <a:pt x="2463163" y="1913477"/>
                  </a:cubicBezTo>
                  <a:cubicBezTo>
                    <a:pt x="2463163" y="1910429"/>
                    <a:pt x="2471238" y="1877187"/>
                    <a:pt x="2471238" y="1877187"/>
                  </a:cubicBezTo>
                  <a:lnTo>
                    <a:pt x="2500309" y="1839087"/>
                  </a:lnTo>
                  <a:lnTo>
                    <a:pt x="2500309" y="1786319"/>
                  </a:lnTo>
                  <a:lnTo>
                    <a:pt x="2520449" y="1786319"/>
                  </a:lnTo>
                  <a:lnTo>
                    <a:pt x="2514464" y="1748981"/>
                  </a:lnTo>
                  <a:lnTo>
                    <a:pt x="2516459" y="1725835"/>
                  </a:lnTo>
                  <a:close/>
                  <a:moveTo>
                    <a:pt x="487109" y="952881"/>
                  </a:moveTo>
                  <a:lnTo>
                    <a:pt x="443027" y="937832"/>
                  </a:lnTo>
                  <a:cubicBezTo>
                    <a:pt x="443027" y="937832"/>
                    <a:pt x="430772" y="939546"/>
                    <a:pt x="416427" y="942975"/>
                  </a:cubicBezTo>
                  <a:cubicBezTo>
                    <a:pt x="405872" y="945099"/>
                    <a:pt x="395564" y="948290"/>
                    <a:pt x="385646" y="952500"/>
                  </a:cubicBezTo>
                  <a:lnTo>
                    <a:pt x="448158" y="973836"/>
                  </a:lnTo>
                  <a:lnTo>
                    <a:pt x="473428" y="973836"/>
                  </a:lnTo>
                  <a:lnTo>
                    <a:pt x="515609" y="1010221"/>
                  </a:lnTo>
                  <a:lnTo>
                    <a:pt x="544110" y="1010221"/>
                  </a:lnTo>
                  <a:cubicBezTo>
                    <a:pt x="544110" y="1010221"/>
                    <a:pt x="567386" y="999839"/>
                    <a:pt x="559596" y="981646"/>
                  </a:cubicBezTo>
                  <a:lnTo>
                    <a:pt x="523400" y="968597"/>
                  </a:lnTo>
                  <a:lnTo>
                    <a:pt x="487109" y="952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607;p17"/>
            <p:cNvSpPr/>
            <p:nvPr/>
          </p:nvSpPr>
          <p:spPr>
            <a:xfrm>
              <a:off x="2963026" y="773963"/>
              <a:ext cx="2815611" cy="2175092"/>
            </a:xfrm>
            <a:custGeom>
              <a:avLst/>
              <a:gdLst/>
              <a:ahLst/>
              <a:cxnLst/>
              <a:rect l="l" t="t" r="r" b="b"/>
              <a:pathLst>
                <a:path w="2815611" h="2175092" extrusionOk="0">
                  <a:moveTo>
                    <a:pt x="1577728" y="1854137"/>
                  </a:moveTo>
                  <a:cubicBezTo>
                    <a:pt x="783307" y="1853603"/>
                    <a:pt x="139725" y="1207484"/>
                    <a:pt x="140258" y="410994"/>
                  </a:cubicBezTo>
                  <a:cubicBezTo>
                    <a:pt x="140350" y="271815"/>
                    <a:pt x="160537" y="133380"/>
                    <a:pt x="200190" y="0"/>
                  </a:cubicBezTo>
                  <a:cubicBezTo>
                    <a:pt x="-203778" y="685400"/>
                    <a:pt x="22925" y="1569358"/>
                    <a:pt x="706545" y="1974380"/>
                  </a:cubicBezTo>
                  <a:cubicBezTo>
                    <a:pt x="1390164" y="2379402"/>
                    <a:pt x="2271836" y="2152107"/>
                    <a:pt x="2675797" y="1466707"/>
                  </a:cubicBezTo>
                  <a:cubicBezTo>
                    <a:pt x="2735230" y="1365885"/>
                    <a:pt x="2782181" y="1258167"/>
                    <a:pt x="2815612" y="1145953"/>
                  </a:cubicBezTo>
                  <a:cubicBezTo>
                    <a:pt x="2557081" y="1585036"/>
                    <a:pt x="2086286" y="1854375"/>
                    <a:pt x="1577728" y="1854137"/>
                  </a:cubicBez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608;p17"/>
            <p:cNvSpPr/>
            <p:nvPr/>
          </p:nvSpPr>
          <p:spPr>
            <a:xfrm>
              <a:off x="2183550" y="4458424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609;p17"/>
            <p:cNvSpPr/>
            <p:nvPr/>
          </p:nvSpPr>
          <p:spPr>
            <a:xfrm>
              <a:off x="2233331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610;p17"/>
            <p:cNvSpPr/>
            <p:nvPr/>
          </p:nvSpPr>
          <p:spPr>
            <a:xfrm>
              <a:off x="2233331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611;p17"/>
            <p:cNvSpPr/>
            <p:nvPr/>
          </p:nvSpPr>
          <p:spPr>
            <a:xfrm>
              <a:off x="2447182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612;p17"/>
            <p:cNvSpPr/>
            <p:nvPr/>
          </p:nvSpPr>
          <p:spPr>
            <a:xfrm>
              <a:off x="2726476" y="4553957"/>
              <a:ext cx="159649" cy="89989"/>
            </a:xfrm>
            <a:custGeom>
              <a:avLst/>
              <a:gdLst/>
              <a:ahLst/>
              <a:cxnLst/>
              <a:rect l="l" t="t" r="r" b="b"/>
              <a:pathLst>
                <a:path w="159649" h="89989" extrusionOk="0">
                  <a:moveTo>
                    <a:pt x="8089" y="21720"/>
                  </a:moveTo>
                  <a:cubicBezTo>
                    <a:pt x="26619" y="26806"/>
                    <a:pt x="46400" y="24415"/>
                    <a:pt x="63190" y="15052"/>
                  </a:cubicBezTo>
                  <a:cubicBezTo>
                    <a:pt x="76395" y="15052"/>
                    <a:pt x="148692" y="-15523"/>
                    <a:pt x="158193" y="10480"/>
                  </a:cubicBezTo>
                  <a:cubicBezTo>
                    <a:pt x="166743" y="33150"/>
                    <a:pt x="135582" y="54200"/>
                    <a:pt x="118862" y="58105"/>
                  </a:cubicBezTo>
                  <a:cubicBezTo>
                    <a:pt x="82476" y="66963"/>
                    <a:pt x="55590" y="85156"/>
                    <a:pt x="40959" y="88204"/>
                  </a:cubicBezTo>
                  <a:cubicBezTo>
                    <a:pt x="30034" y="90490"/>
                    <a:pt x="15974" y="92014"/>
                    <a:pt x="7329" y="83442"/>
                  </a:cubicBezTo>
                  <a:cubicBezTo>
                    <a:pt x="-3027" y="73345"/>
                    <a:pt x="-2077" y="35245"/>
                    <a:pt x="8089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613;p17"/>
            <p:cNvSpPr/>
            <p:nvPr/>
          </p:nvSpPr>
          <p:spPr>
            <a:xfrm>
              <a:off x="2729149" y="4569009"/>
              <a:ext cx="157010" cy="75128"/>
            </a:xfrm>
            <a:custGeom>
              <a:avLst/>
              <a:gdLst/>
              <a:ahLst/>
              <a:cxnLst/>
              <a:rect l="l" t="t" r="r" b="b"/>
              <a:pathLst>
                <a:path w="157010" h="75128" extrusionOk="0">
                  <a:moveTo>
                    <a:pt x="38381" y="67056"/>
                  </a:moveTo>
                  <a:cubicBezTo>
                    <a:pt x="53011" y="63913"/>
                    <a:pt x="79897" y="45815"/>
                    <a:pt x="116283" y="36957"/>
                  </a:cubicBezTo>
                  <a:cubicBezTo>
                    <a:pt x="130249" y="33528"/>
                    <a:pt x="154284" y="17907"/>
                    <a:pt x="156754" y="0"/>
                  </a:cubicBezTo>
                  <a:cubicBezTo>
                    <a:pt x="159984" y="20860"/>
                    <a:pt x="131864" y="39434"/>
                    <a:pt x="116283" y="43244"/>
                  </a:cubicBezTo>
                  <a:cubicBezTo>
                    <a:pt x="79897" y="52102"/>
                    <a:pt x="53011" y="70295"/>
                    <a:pt x="38381" y="73343"/>
                  </a:cubicBezTo>
                  <a:cubicBezTo>
                    <a:pt x="27456" y="75629"/>
                    <a:pt x="13395" y="77153"/>
                    <a:pt x="4750" y="68580"/>
                  </a:cubicBezTo>
                  <a:cubicBezTo>
                    <a:pt x="2496" y="66075"/>
                    <a:pt x="867" y="63075"/>
                    <a:pt x="0" y="59817"/>
                  </a:cubicBezTo>
                  <a:cubicBezTo>
                    <a:pt x="10928" y="68189"/>
                    <a:pt x="25166" y="70876"/>
                    <a:pt x="38381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614;p17"/>
            <p:cNvSpPr/>
            <p:nvPr/>
          </p:nvSpPr>
          <p:spPr>
            <a:xfrm>
              <a:off x="2596621" y="4484615"/>
              <a:ext cx="159662" cy="89989"/>
            </a:xfrm>
            <a:custGeom>
              <a:avLst/>
              <a:gdLst/>
              <a:ahLst/>
              <a:cxnLst/>
              <a:rect l="l" t="t" r="r" b="b"/>
              <a:pathLst>
                <a:path w="159662" h="89989" extrusionOk="0">
                  <a:moveTo>
                    <a:pt x="8075" y="21720"/>
                  </a:moveTo>
                  <a:cubicBezTo>
                    <a:pt x="26602" y="26863"/>
                    <a:pt x="46403" y="24463"/>
                    <a:pt x="63177" y="15052"/>
                  </a:cubicBezTo>
                  <a:cubicBezTo>
                    <a:pt x="76382" y="15052"/>
                    <a:pt x="148679" y="-15523"/>
                    <a:pt x="158179" y="10480"/>
                  </a:cubicBezTo>
                  <a:cubicBezTo>
                    <a:pt x="166825" y="33245"/>
                    <a:pt x="135569" y="54295"/>
                    <a:pt x="118943" y="58105"/>
                  </a:cubicBezTo>
                  <a:cubicBezTo>
                    <a:pt x="82557" y="66963"/>
                    <a:pt x="55672" y="85156"/>
                    <a:pt x="41041" y="88204"/>
                  </a:cubicBezTo>
                  <a:cubicBezTo>
                    <a:pt x="30116" y="90490"/>
                    <a:pt x="16055" y="92014"/>
                    <a:pt x="7410" y="83442"/>
                  </a:cubicBezTo>
                  <a:cubicBezTo>
                    <a:pt x="-3040" y="73345"/>
                    <a:pt x="-2090" y="35245"/>
                    <a:pt x="8075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615;p17"/>
            <p:cNvSpPr/>
            <p:nvPr/>
          </p:nvSpPr>
          <p:spPr>
            <a:xfrm>
              <a:off x="2599186" y="4499667"/>
              <a:ext cx="157105" cy="75128"/>
            </a:xfrm>
            <a:custGeom>
              <a:avLst/>
              <a:gdLst/>
              <a:ahLst/>
              <a:cxnLst/>
              <a:rect l="l" t="t" r="r" b="b"/>
              <a:pathLst>
                <a:path w="157105" h="75128" extrusionOk="0">
                  <a:moveTo>
                    <a:pt x="38476" y="67056"/>
                  </a:moveTo>
                  <a:cubicBezTo>
                    <a:pt x="53106" y="64008"/>
                    <a:pt x="79992" y="45815"/>
                    <a:pt x="116378" y="36957"/>
                  </a:cubicBezTo>
                  <a:cubicBezTo>
                    <a:pt x="130344" y="33528"/>
                    <a:pt x="154379" y="17907"/>
                    <a:pt x="156849" y="0"/>
                  </a:cubicBezTo>
                  <a:cubicBezTo>
                    <a:pt x="160079" y="20955"/>
                    <a:pt x="131959" y="39434"/>
                    <a:pt x="116378" y="43244"/>
                  </a:cubicBezTo>
                  <a:cubicBezTo>
                    <a:pt x="79992" y="52102"/>
                    <a:pt x="53106" y="70295"/>
                    <a:pt x="38476" y="73343"/>
                  </a:cubicBezTo>
                  <a:cubicBezTo>
                    <a:pt x="27551" y="75629"/>
                    <a:pt x="13490" y="77153"/>
                    <a:pt x="4845" y="68580"/>
                  </a:cubicBezTo>
                  <a:cubicBezTo>
                    <a:pt x="2578" y="66113"/>
                    <a:pt x="919" y="63141"/>
                    <a:pt x="0" y="59912"/>
                  </a:cubicBezTo>
                  <a:cubicBezTo>
                    <a:pt x="10998" y="68209"/>
                    <a:pt x="25243" y="70856"/>
                    <a:pt x="38476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616;p17"/>
            <p:cNvSpPr/>
            <p:nvPr/>
          </p:nvSpPr>
          <p:spPr>
            <a:xfrm>
              <a:off x="2302147" y="4142110"/>
              <a:ext cx="514696" cy="443940"/>
            </a:xfrm>
            <a:custGeom>
              <a:avLst/>
              <a:gdLst/>
              <a:ahLst/>
              <a:cxnLst/>
              <a:rect l="l" t="t" r="r" b="b"/>
              <a:pathLst>
                <a:path w="514696" h="443940" extrusionOk="0">
                  <a:moveTo>
                    <a:pt x="99908" y="274309"/>
                  </a:moveTo>
                  <a:cubicBezTo>
                    <a:pt x="156055" y="299074"/>
                    <a:pt x="209066" y="302884"/>
                    <a:pt x="252388" y="279643"/>
                  </a:cubicBezTo>
                  <a:lnTo>
                    <a:pt x="297134" y="253735"/>
                  </a:lnTo>
                  <a:cubicBezTo>
                    <a:pt x="299794" y="311647"/>
                    <a:pt x="302359" y="367273"/>
                    <a:pt x="302359" y="367273"/>
                  </a:cubicBezTo>
                  <a:cubicBezTo>
                    <a:pt x="302359" y="367273"/>
                    <a:pt x="336655" y="393371"/>
                    <a:pt x="363351" y="370130"/>
                  </a:cubicBezTo>
                  <a:cubicBezTo>
                    <a:pt x="363351" y="370130"/>
                    <a:pt x="368956" y="288787"/>
                    <a:pt x="374656" y="208872"/>
                  </a:cubicBezTo>
                  <a:lnTo>
                    <a:pt x="421872" y="181440"/>
                  </a:lnTo>
                  <a:cubicBezTo>
                    <a:pt x="420813" y="185707"/>
                    <a:pt x="420239" y="190089"/>
                    <a:pt x="420162" y="194489"/>
                  </a:cubicBezTo>
                  <a:cubicBezTo>
                    <a:pt x="420162" y="209729"/>
                    <a:pt x="430992" y="435472"/>
                    <a:pt x="430992" y="435472"/>
                  </a:cubicBezTo>
                  <a:cubicBezTo>
                    <a:pt x="430992" y="435472"/>
                    <a:pt x="465573" y="456141"/>
                    <a:pt x="492269" y="432900"/>
                  </a:cubicBezTo>
                  <a:cubicBezTo>
                    <a:pt x="492269" y="432900"/>
                    <a:pt x="510225" y="171248"/>
                    <a:pt x="514405" y="129434"/>
                  </a:cubicBezTo>
                  <a:cubicBezTo>
                    <a:pt x="519060" y="82475"/>
                    <a:pt x="466903" y="59329"/>
                    <a:pt x="434033" y="71331"/>
                  </a:cubicBezTo>
                  <a:lnTo>
                    <a:pt x="383681" y="90381"/>
                  </a:lnTo>
                  <a:cubicBezTo>
                    <a:pt x="384726" y="77236"/>
                    <a:pt x="385581" y="67045"/>
                    <a:pt x="386151" y="61330"/>
                  </a:cubicBezTo>
                  <a:cubicBezTo>
                    <a:pt x="390806" y="14276"/>
                    <a:pt x="338650" y="-8870"/>
                    <a:pt x="305874" y="3132"/>
                  </a:cubicBezTo>
                  <a:cubicBezTo>
                    <a:pt x="275853" y="14086"/>
                    <a:pt x="73213" y="90286"/>
                    <a:pt x="73213" y="90286"/>
                  </a:cubicBezTo>
                  <a:cubicBezTo>
                    <a:pt x="74494" y="109831"/>
                    <a:pt x="76873" y="129300"/>
                    <a:pt x="80338" y="148579"/>
                  </a:cubicBezTo>
                  <a:lnTo>
                    <a:pt x="346" y="141816"/>
                  </a:lnTo>
                  <a:cubicBezTo>
                    <a:pt x="-4594" y="217254"/>
                    <a:pt x="44142" y="249544"/>
                    <a:pt x="99908" y="274309"/>
                  </a:cubicBezTo>
                  <a:close/>
                  <a:moveTo>
                    <a:pt x="240132" y="144293"/>
                  </a:moveTo>
                  <a:lnTo>
                    <a:pt x="293714" y="113241"/>
                  </a:lnTo>
                  <a:cubicBezTo>
                    <a:pt x="292795" y="117022"/>
                    <a:pt x="292191" y="120880"/>
                    <a:pt x="291909" y="12476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617;p17"/>
            <p:cNvSpPr/>
            <p:nvPr/>
          </p:nvSpPr>
          <p:spPr>
            <a:xfrm>
              <a:off x="2258507" y="4054849"/>
              <a:ext cx="110678" cy="194691"/>
            </a:xfrm>
            <a:custGeom>
              <a:avLst/>
              <a:gdLst/>
              <a:ahLst/>
              <a:cxnLst/>
              <a:rect l="l" t="t" r="r" b="b"/>
              <a:pathLst>
                <a:path w="110678" h="194691" extrusionOk="0">
                  <a:moveTo>
                    <a:pt x="0" y="0"/>
                  </a:moveTo>
                  <a:cubicBezTo>
                    <a:pt x="0" y="0"/>
                    <a:pt x="6555" y="99917"/>
                    <a:pt x="19666" y="114300"/>
                  </a:cubicBezTo>
                  <a:cubicBezTo>
                    <a:pt x="32776" y="128683"/>
                    <a:pt x="76667" y="138493"/>
                    <a:pt x="76667" y="138493"/>
                  </a:cubicBezTo>
                  <a:lnTo>
                    <a:pt x="110678" y="194691"/>
                  </a:lnTo>
                  <a:cubicBezTo>
                    <a:pt x="110678" y="194691"/>
                    <a:pt x="79612" y="16192"/>
                    <a:pt x="72677" y="11906"/>
                  </a:cubicBezTo>
                  <a:cubicBezTo>
                    <a:pt x="6574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618;p17"/>
            <p:cNvSpPr/>
            <p:nvPr/>
          </p:nvSpPr>
          <p:spPr>
            <a:xfrm>
              <a:off x="2250051" y="3940511"/>
              <a:ext cx="73912" cy="142900"/>
            </a:xfrm>
            <a:custGeom>
              <a:avLst/>
              <a:gdLst/>
              <a:ahLst/>
              <a:cxnLst/>
              <a:rect l="l" t="t" r="r" b="b"/>
              <a:pathLst>
                <a:path w="73912" h="142900" extrusionOk="0">
                  <a:moveTo>
                    <a:pt x="73912" y="3467"/>
                  </a:moveTo>
                  <a:cubicBezTo>
                    <a:pt x="56731" y="-4505"/>
                    <a:pt x="36318" y="1677"/>
                    <a:pt x="26411" y="17850"/>
                  </a:cubicBezTo>
                  <a:cubicBezTo>
                    <a:pt x="13965" y="38614"/>
                    <a:pt x="950" y="109957"/>
                    <a:pt x="0" y="122149"/>
                  </a:cubicBezTo>
                  <a:cubicBezTo>
                    <a:pt x="0" y="122149"/>
                    <a:pt x="17575" y="146533"/>
                    <a:pt x="43891" y="1424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619;p17"/>
            <p:cNvSpPr/>
            <p:nvPr/>
          </p:nvSpPr>
          <p:spPr>
            <a:xfrm>
              <a:off x="2326123" y="3751123"/>
              <a:ext cx="169201" cy="272154"/>
            </a:xfrm>
            <a:custGeom>
              <a:avLst/>
              <a:gdLst/>
              <a:ahLst/>
              <a:cxnLst/>
              <a:rect l="l" t="t" r="r" b="b"/>
              <a:pathLst>
                <a:path w="169201" h="272154" extrusionOk="0">
                  <a:moveTo>
                    <a:pt x="9431" y="194093"/>
                  </a:moveTo>
                  <a:cubicBezTo>
                    <a:pt x="26626" y="194951"/>
                    <a:pt x="39452" y="199427"/>
                    <a:pt x="41542" y="194093"/>
                  </a:cubicBezTo>
                  <a:cubicBezTo>
                    <a:pt x="43431" y="185197"/>
                    <a:pt x="44764" y="176196"/>
                    <a:pt x="45532" y="167138"/>
                  </a:cubicBezTo>
                  <a:cubicBezTo>
                    <a:pt x="43537" y="162185"/>
                    <a:pt x="41827" y="156755"/>
                    <a:pt x="41827" y="156755"/>
                  </a:cubicBezTo>
                  <a:cubicBezTo>
                    <a:pt x="20166" y="143420"/>
                    <a:pt x="13326" y="119989"/>
                    <a:pt x="10571" y="92748"/>
                  </a:cubicBezTo>
                  <a:cubicBezTo>
                    <a:pt x="5726" y="46170"/>
                    <a:pt x="30806" y="5308"/>
                    <a:pt x="77073" y="450"/>
                  </a:cubicBezTo>
                  <a:cubicBezTo>
                    <a:pt x="120774" y="-4122"/>
                    <a:pt x="153075" y="26644"/>
                    <a:pt x="161530" y="68935"/>
                  </a:cubicBezTo>
                  <a:cubicBezTo>
                    <a:pt x="166185" y="89890"/>
                    <a:pt x="175400" y="129324"/>
                    <a:pt x="162955" y="163613"/>
                  </a:cubicBezTo>
                  <a:cubicBezTo>
                    <a:pt x="156020" y="182663"/>
                    <a:pt x="146995" y="198094"/>
                    <a:pt x="138064" y="201047"/>
                  </a:cubicBezTo>
                  <a:cubicBezTo>
                    <a:pt x="129411" y="200818"/>
                    <a:pt x="120781" y="200056"/>
                    <a:pt x="112224" y="198761"/>
                  </a:cubicBezTo>
                  <a:lnTo>
                    <a:pt x="112224" y="198761"/>
                  </a:lnTo>
                  <a:cubicBezTo>
                    <a:pt x="112224" y="198761"/>
                    <a:pt x="109943" y="211715"/>
                    <a:pt x="108328" y="220097"/>
                  </a:cubicBezTo>
                  <a:cubicBezTo>
                    <a:pt x="106713" y="228479"/>
                    <a:pt x="107378" y="232765"/>
                    <a:pt x="123814" y="242957"/>
                  </a:cubicBezTo>
                  <a:cubicBezTo>
                    <a:pt x="140249" y="253149"/>
                    <a:pt x="98923" y="274103"/>
                    <a:pt x="71847" y="272008"/>
                  </a:cubicBezTo>
                  <a:cubicBezTo>
                    <a:pt x="44772" y="269912"/>
                    <a:pt x="14276" y="253625"/>
                    <a:pt x="5916" y="236003"/>
                  </a:cubicBezTo>
                  <a:cubicBezTo>
                    <a:pt x="-2825" y="216668"/>
                    <a:pt x="-2065" y="193522"/>
                    <a:pt x="9431" y="194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620;p17"/>
            <p:cNvGrpSpPr/>
            <p:nvPr/>
          </p:nvGrpSpPr>
          <p:grpSpPr>
            <a:xfrm>
              <a:off x="2428704" y="3970322"/>
              <a:ext cx="350131" cy="370523"/>
              <a:chOff x="4512354" y="4952197"/>
              <a:chExt cx="350131" cy="370523"/>
            </a:xfrm>
          </p:grpSpPr>
          <p:grpSp>
            <p:nvGrpSpPr>
              <p:cNvPr id="85" name="Google Shape;621;p17"/>
              <p:cNvGrpSpPr/>
              <p:nvPr/>
            </p:nvGrpSpPr>
            <p:grpSpPr>
              <a:xfrm>
                <a:off x="4512354" y="5116449"/>
                <a:ext cx="343196" cy="206271"/>
                <a:chOff x="4512354" y="5116449"/>
                <a:chExt cx="343196" cy="206271"/>
              </a:xfrm>
            </p:grpSpPr>
            <p:sp>
              <p:nvSpPr>
                <p:cNvPr id="96" name="Google Shape;622;p17"/>
                <p:cNvSpPr/>
                <p:nvPr/>
              </p:nvSpPr>
              <p:spPr>
                <a:xfrm>
                  <a:off x="4512496" y="5200650"/>
                  <a:ext cx="343054" cy="122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54" h="122070" extrusionOk="0">
                      <a:moveTo>
                        <a:pt x="343054" y="31909"/>
                      </a:moveTo>
                      <a:lnTo>
                        <a:pt x="343054" y="31909"/>
                      </a:lnTo>
                      <a:cubicBezTo>
                        <a:pt x="343053" y="36890"/>
                        <a:pt x="340413" y="41500"/>
                        <a:pt x="336119" y="44005"/>
                      </a:cubicBezTo>
                      <a:lnTo>
                        <a:pt x="204921" y="120205"/>
                      </a:lnTo>
                      <a:cubicBezTo>
                        <a:pt x="200594" y="122692"/>
                        <a:pt x="195282" y="122692"/>
                        <a:pt x="190955" y="120205"/>
                      </a:cubicBezTo>
                      <a:lnTo>
                        <a:pt x="7030" y="13526"/>
                      </a:lnTo>
                      <a:cubicBezTo>
                        <a:pt x="2686" y="11059"/>
                        <a:pt x="0" y="6439"/>
                        <a:pt x="0" y="142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" name="Google Shape;623;p17"/>
                <p:cNvSpPr/>
                <p:nvPr/>
              </p:nvSpPr>
              <p:spPr>
                <a:xfrm>
                  <a:off x="4710387" y="5232749"/>
                  <a:ext cx="145163" cy="8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163" h="89916" extrusionOk="0">
                      <a:moveTo>
                        <a:pt x="138229" y="11906"/>
                      </a:moveTo>
                      <a:lnTo>
                        <a:pt x="7030" y="88106"/>
                      </a:lnTo>
                      <a:cubicBezTo>
                        <a:pt x="4885" y="89316"/>
                        <a:pt x="2461" y="89945"/>
                        <a:pt x="0" y="89916"/>
                      </a:cubicBezTo>
                      <a:lnTo>
                        <a:pt x="0" y="0"/>
                      </a:lnTo>
                      <a:lnTo>
                        <a:pt x="145164" y="0"/>
                      </a:lnTo>
                      <a:cubicBezTo>
                        <a:pt x="145097" y="4915"/>
                        <a:pt x="142464" y="9430"/>
                        <a:pt x="138229" y="1190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" name="Google Shape;624;p17"/>
                <p:cNvSpPr/>
                <p:nvPr/>
              </p:nvSpPr>
              <p:spPr>
                <a:xfrm>
                  <a:off x="4512354" y="5116449"/>
                  <a:ext cx="343006" cy="198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06" h="198541" extrusionOk="0">
                      <a:moveTo>
                        <a:pt x="202973" y="197263"/>
                      </a:moveTo>
                      <a:cubicBezTo>
                        <a:pt x="200034" y="198968"/>
                        <a:pt x="196412" y="198968"/>
                        <a:pt x="193473" y="197263"/>
                      </a:cubicBezTo>
                      <a:lnTo>
                        <a:pt x="1853" y="86582"/>
                      </a:lnTo>
                      <a:cubicBezTo>
                        <a:pt x="-618" y="85249"/>
                        <a:pt x="-618" y="82963"/>
                        <a:pt x="1853" y="81534"/>
                      </a:cubicBezTo>
                      <a:lnTo>
                        <a:pt x="142551" y="0"/>
                      </a:lnTo>
                      <a:lnTo>
                        <a:pt x="343007" y="11611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99" name="Google Shape;625;p17"/>
                <p:cNvGrpSpPr/>
                <p:nvPr/>
              </p:nvGrpSpPr>
              <p:grpSpPr>
                <a:xfrm>
                  <a:off x="4592868" y="5212556"/>
                  <a:ext cx="96807" cy="56007"/>
                  <a:chOff x="4592868" y="5212556"/>
                  <a:chExt cx="96807" cy="56007"/>
                </a:xfrm>
              </p:grpSpPr>
              <p:sp>
                <p:nvSpPr>
                  <p:cNvPr id="164" name="Google Shape;626;p17"/>
                  <p:cNvSpPr/>
                  <p:nvPr/>
                </p:nvSpPr>
                <p:spPr>
                  <a:xfrm>
                    <a:off x="4592868" y="5212556"/>
                    <a:ext cx="96807" cy="560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07" h="56007" extrusionOk="0">
                        <a:moveTo>
                          <a:pt x="0" y="20003"/>
                        </a:moveTo>
                        <a:lnTo>
                          <a:pt x="950" y="20479"/>
                        </a:lnTo>
                        <a:lnTo>
                          <a:pt x="62227" y="56007"/>
                        </a:lnTo>
                        <a:lnTo>
                          <a:pt x="95858" y="36481"/>
                        </a:lnTo>
                        <a:lnTo>
                          <a:pt x="96808" y="36004"/>
                        </a:lnTo>
                        <a:lnTo>
                          <a:pt x="34581" y="0"/>
                        </a:lnTo>
                        <a:lnTo>
                          <a:pt x="0" y="20003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endParaRPr sz="135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627;p17"/>
                  <p:cNvSpPr/>
                  <p:nvPr/>
                </p:nvSpPr>
                <p:spPr>
                  <a:xfrm>
                    <a:off x="4593818" y="5213603"/>
                    <a:ext cx="94907" cy="54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07" h="54959" extrusionOk="0">
                        <a:moveTo>
                          <a:pt x="0" y="19431"/>
                        </a:moveTo>
                        <a:lnTo>
                          <a:pt x="61277" y="54959"/>
                        </a:lnTo>
                        <a:lnTo>
                          <a:pt x="94908" y="35433"/>
                        </a:lnTo>
                        <a:lnTo>
                          <a:pt x="33631" y="0"/>
                        </a:lnTo>
                        <a:lnTo>
                          <a:pt x="0" y="1943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endParaRPr sz="135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0" name="Google Shape;628;p17"/>
                <p:cNvSpPr/>
                <p:nvPr/>
              </p:nvSpPr>
              <p:spPr>
                <a:xfrm>
                  <a:off x="4803130" y="5231915"/>
                  <a:ext cx="21235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120"/>
                      </a:lnTo>
                      <a:cubicBezTo>
                        <a:pt x="21449" y="7120"/>
                        <a:pt x="21449" y="5882"/>
                        <a:pt x="20594" y="550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215"/>
                        <a:pt x="-211" y="5882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" name="Google Shape;629;p17"/>
                <p:cNvSpPr/>
                <p:nvPr/>
              </p:nvSpPr>
              <p:spPr>
                <a:xfrm>
                  <a:off x="4790604" y="52242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" name="Google Shape;630;p17"/>
                <p:cNvSpPr/>
                <p:nvPr/>
              </p:nvSpPr>
              <p:spPr>
                <a:xfrm>
                  <a:off x="4778123" y="5216961"/>
                  <a:ext cx="2119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97" h="12299" extrusionOk="0">
                      <a:moveTo>
                        <a:pt x="475" y="6834"/>
                      </a:moveTo>
                      <a:lnTo>
                        <a:pt x="9310" y="11978"/>
                      </a:lnTo>
                      <a:cubicBezTo>
                        <a:pt x="10212" y="12406"/>
                        <a:pt x="11259" y="12406"/>
                        <a:pt x="12160" y="11978"/>
                      </a:cubicBezTo>
                      <a:lnTo>
                        <a:pt x="20521" y="7120"/>
                      </a:lnTo>
                      <a:cubicBezTo>
                        <a:pt x="21376" y="6644"/>
                        <a:pt x="21471" y="5881"/>
                        <a:pt x="20521" y="5501"/>
                      </a:cubicBezTo>
                      <a:lnTo>
                        <a:pt x="11685" y="357"/>
                      </a:lnTo>
                      <a:cubicBezTo>
                        <a:pt x="10794" y="-119"/>
                        <a:pt x="9726" y="-119"/>
                        <a:pt x="8835" y="357"/>
                      </a:cubicBezTo>
                      <a:lnTo>
                        <a:pt x="380" y="5215"/>
                      </a:lnTo>
                      <a:cubicBezTo>
                        <a:pt x="-95" y="5691"/>
                        <a:pt x="-190" y="6358"/>
                        <a:pt x="47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" name="Google Shape;631;p17"/>
                <p:cNvSpPr/>
                <p:nvPr/>
              </p:nvSpPr>
              <p:spPr>
                <a:xfrm>
                  <a:off x="4765618" y="520972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" name="Google Shape;632;p17"/>
                <p:cNvSpPr/>
                <p:nvPr/>
              </p:nvSpPr>
              <p:spPr>
                <a:xfrm>
                  <a:off x="4753078" y="520248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" name="Google Shape;633;p17"/>
                <p:cNvSpPr/>
                <p:nvPr/>
              </p:nvSpPr>
              <p:spPr>
                <a:xfrm>
                  <a:off x="4740609" y="5195244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405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" name="Google Shape;634;p17"/>
                <p:cNvSpPr/>
                <p:nvPr/>
              </p:nvSpPr>
              <p:spPr>
                <a:xfrm>
                  <a:off x="4728092" y="518800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" name="Google Shape;635;p17"/>
                <p:cNvSpPr/>
                <p:nvPr/>
              </p:nvSpPr>
              <p:spPr>
                <a:xfrm>
                  <a:off x="4715552" y="518076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" name="Google Shape;636;p17"/>
                <p:cNvSpPr/>
                <p:nvPr/>
              </p:nvSpPr>
              <p:spPr>
                <a:xfrm>
                  <a:off x="4703083" y="517352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" name="Google Shape;637;p17"/>
                <p:cNvSpPr/>
                <p:nvPr/>
              </p:nvSpPr>
              <p:spPr>
                <a:xfrm>
                  <a:off x="4690566" y="5166324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39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" name="Google Shape;638;p17"/>
                <p:cNvSpPr/>
                <p:nvPr/>
              </p:nvSpPr>
              <p:spPr>
                <a:xfrm>
                  <a:off x="4678026" y="515908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72" y="12371"/>
                        <a:pt x="11319" y="12371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656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" name="Google Shape;639;p17"/>
                <p:cNvSpPr/>
                <p:nvPr/>
              </p:nvSpPr>
              <p:spPr>
                <a:xfrm>
                  <a:off x="4665615" y="5151846"/>
                  <a:ext cx="21342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2" h="12263" extrusionOk="0">
                      <a:moveTo>
                        <a:pt x="596" y="6798"/>
                      </a:moveTo>
                      <a:lnTo>
                        <a:pt x="9431" y="11942"/>
                      </a:lnTo>
                      <a:cubicBezTo>
                        <a:pt x="10333" y="12371"/>
                        <a:pt x="11380" y="12371"/>
                        <a:pt x="12281" y="11942"/>
                      </a:cubicBezTo>
                      <a:lnTo>
                        <a:pt x="20736" y="7084"/>
                      </a:lnTo>
                      <a:cubicBezTo>
                        <a:pt x="21496" y="6608"/>
                        <a:pt x="21591" y="5846"/>
                        <a:pt x="20736" y="5465"/>
                      </a:cubicBezTo>
                      <a:lnTo>
                        <a:pt x="11901" y="322"/>
                      </a:lnTo>
                      <a:cubicBezTo>
                        <a:pt x="10999" y="-107"/>
                        <a:pt x="9953" y="-107"/>
                        <a:pt x="9051" y="322"/>
                      </a:cubicBezTo>
                      <a:lnTo>
                        <a:pt x="691" y="5274"/>
                      </a:lnTo>
                      <a:cubicBezTo>
                        <a:pt x="-164" y="5656"/>
                        <a:pt x="-259" y="6322"/>
                        <a:pt x="59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" name="Google Shape;640;p17"/>
                <p:cNvSpPr/>
                <p:nvPr/>
              </p:nvSpPr>
              <p:spPr>
                <a:xfrm>
                  <a:off x="4653040" y="51445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" name="Google Shape;641;p17"/>
                <p:cNvSpPr/>
                <p:nvPr/>
              </p:nvSpPr>
              <p:spPr>
                <a:xfrm>
                  <a:off x="4634503" y="5133808"/>
                  <a:ext cx="27254" cy="1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4" h="15763" extrusionOk="0">
                      <a:moveTo>
                        <a:pt x="546" y="6834"/>
                      </a:moveTo>
                      <a:lnTo>
                        <a:pt x="15367" y="15407"/>
                      </a:lnTo>
                      <a:cubicBezTo>
                        <a:pt x="16258" y="15883"/>
                        <a:pt x="17326" y="15883"/>
                        <a:pt x="18217" y="15407"/>
                      </a:cubicBezTo>
                      <a:lnTo>
                        <a:pt x="26577" y="10549"/>
                      </a:lnTo>
                      <a:cubicBezTo>
                        <a:pt x="27432" y="10073"/>
                        <a:pt x="27527" y="9311"/>
                        <a:pt x="26577" y="8930"/>
                      </a:cubicBezTo>
                      <a:lnTo>
                        <a:pt x="11662" y="357"/>
                      </a:lnTo>
                      <a:cubicBezTo>
                        <a:pt x="10805" y="-119"/>
                        <a:pt x="9763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691"/>
                        <a:pt x="-214" y="6453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" name="Google Shape;642;p17"/>
                <p:cNvSpPr/>
                <p:nvPr/>
              </p:nvSpPr>
              <p:spPr>
                <a:xfrm>
                  <a:off x="4772458" y="522766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44" y="-107"/>
                        <a:pt x="9797" y="-107"/>
                        <a:pt x="8895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" name="Google Shape;643;p17"/>
                <p:cNvSpPr/>
                <p:nvPr/>
              </p:nvSpPr>
              <p:spPr>
                <a:xfrm>
                  <a:off x="4759918" y="522042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" name="Google Shape;644;p17"/>
                <p:cNvSpPr/>
                <p:nvPr/>
              </p:nvSpPr>
              <p:spPr>
                <a:xfrm>
                  <a:off x="4747378" y="5212806"/>
                  <a:ext cx="21257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8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179"/>
                      </a:lnTo>
                      <a:cubicBezTo>
                        <a:pt x="-130" y="6036"/>
                        <a:pt x="-225" y="6894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" name="Google Shape;645;p17"/>
                <p:cNvSpPr/>
                <p:nvPr/>
              </p:nvSpPr>
              <p:spPr>
                <a:xfrm>
                  <a:off x="4734837" y="52059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" name="Google Shape;646;p17"/>
                <p:cNvSpPr/>
                <p:nvPr/>
              </p:nvSpPr>
              <p:spPr>
                <a:xfrm>
                  <a:off x="4722523" y="5198768"/>
                  <a:ext cx="2141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1" h="12299" extrusionOk="0">
                      <a:moveTo>
                        <a:pt x="689" y="6834"/>
                      </a:moveTo>
                      <a:lnTo>
                        <a:pt x="9524" y="11978"/>
                      </a:lnTo>
                      <a:cubicBezTo>
                        <a:pt x="10426" y="12406"/>
                        <a:pt x="11473" y="12406"/>
                        <a:pt x="12374" y="11978"/>
                      </a:cubicBezTo>
                      <a:lnTo>
                        <a:pt x="20734" y="7120"/>
                      </a:lnTo>
                      <a:cubicBezTo>
                        <a:pt x="21589" y="7120"/>
                        <a:pt x="21684" y="5882"/>
                        <a:pt x="20734" y="5501"/>
                      </a:cubicBezTo>
                      <a:lnTo>
                        <a:pt x="11899" y="357"/>
                      </a:lnTo>
                      <a:cubicBezTo>
                        <a:pt x="11008" y="-119"/>
                        <a:pt x="9940" y="-119"/>
                        <a:pt x="9049" y="357"/>
                      </a:cubicBezTo>
                      <a:lnTo>
                        <a:pt x="594" y="5215"/>
                      </a:lnTo>
                      <a:cubicBezTo>
                        <a:pt x="-166" y="5691"/>
                        <a:pt x="-261" y="6358"/>
                        <a:pt x="689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" name="Google Shape;647;p17"/>
                <p:cNvSpPr/>
                <p:nvPr/>
              </p:nvSpPr>
              <p:spPr>
                <a:xfrm>
                  <a:off x="4709923" y="5191470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7084"/>
                        <a:pt x="21459" y="5846"/>
                        <a:pt x="20604" y="5465"/>
                      </a:cubicBezTo>
                      <a:lnTo>
                        <a:pt x="11769" y="322"/>
                      </a:lnTo>
                      <a:cubicBezTo>
                        <a:pt x="10868" y="-107"/>
                        <a:pt x="9821" y="-107"/>
                        <a:pt x="8919" y="322"/>
                      </a:cubicBezTo>
                      <a:lnTo>
                        <a:pt x="464" y="5274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" name="Google Shape;648;p17"/>
                <p:cNvSpPr/>
                <p:nvPr/>
              </p:nvSpPr>
              <p:spPr>
                <a:xfrm>
                  <a:off x="4697392" y="5184231"/>
                  <a:ext cx="21235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8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449" y="5846"/>
                        <a:pt x="20594" y="5465"/>
                      </a:cubicBezTo>
                      <a:lnTo>
                        <a:pt x="11759" y="321"/>
                      </a:lnTo>
                      <a:cubicBezTo>
                        <a:pt x="10858" y="-107"/>
                        <a:pt x="9811" y="-107"/>
                        <a:pt x="8909" y="321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894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" name="Google Shape;649;p17"/>
                <p:cNvSpPr/>
                <p:nvPr/>
              </p:nvSpPr>
              <p:spPr>
                <a:xfrm>
                  <a:off x="4684958" y="5176992"/>
                  <a:ext cx="2097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76" h="12299" extrusionOk="0">
                      <a:moveTo>
                        <a:pt x="253" y="6799"/>
                      </a:moveTo>
                      <a:lnTo>
                        <a:pt x="9089" y="11942"/>
                      </a:lnTo>
                      <a:cubicBezTo>
                        <a:pt x="9946" y="12418"/>
                        <a:pt x="10987" y="12418"/>
                        <a:pt x="11844" y="11942"/>
                      </a:cubicBezTo>
                      <a:lnTo>
                        <a:pt x="20299" y="7084"/>
                      </a:lnTo>
                      <a:cubicBezTo>
                        <a:pt x="21154" y="6608"/>
                        <a:pt x="21249" y="5846"/>
                        <a:pt x="20299" y="5465"/>
                      </a:cubicBezTo>
                      <a:lnTo>
                        <a:pt x="11464" y="321"/>
                      </a:lnTo>
                      <a:cubicBezTo>
                        <a:pt x="10562" y="-107"/>
                        <a:pt x="9515" y="-107"/>
                        <a:pt x="8614" y="321"/>
                      </a:cubicBezTo>
                      <a:lnTo>
                        <a:pt x="253" y="5179"/>
                      </a:lnTo>
                      <a:cubicBezTo>
                        <a:pt x="253" y="5655"/>
                        <a:pt x="-317" y="6417"/>
                        <a:pt x="253" y="679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" name="Google Shape;650;p17"/>
                <p:cNvSpPr/>
                <p:nvPr/>
              </p:nvSpPr>
              <p:spPr>
                <a:xfrm>
                  <a:off x="4672326" y="516971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9"/>
                        <a:pt x="21531" y="5882"/>
                        <a:pt x="20581" y="5406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" name="Google Shape;651;p17"/>
                <p:cNvSpPr/>
                <p:nvPr/>
              </p:nvSpPr>
              <p:spPr>
                <a:xfrm>
                  <a:off x="4659785" y="516247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" name="Google Shape;652;p17"/>
                <p:cNvSpPr/>
                <p:nvPr/>
              </p:nvSpPr>
              <p:spPr>
                <a:xfrm>
                  <a:off x="4647352" y="5155656"/>
                  <a:ext cx="21150" cy="12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50" h="12358" extrusionOk="0">
                      <a:moveTo>
                        <a:pt x="428" y="6894"/>
                      </a:moveTo>
                      <a:lnTo>
                        <a:pt x="9263" y="12037"/>
                      </a:lnTo>
                      <a:cubicBezTo>
                        <a:pt x="10164" y="12466"/>
                        <a:pt x="11211" y="12466"/>
                        <a:pt x="12113" y="12037"/>
                      </a:cubicBezTo>
                      <a:lnTo>
                        <a:pt x="20473" y="7084"/>
                      </a:lnTo>
                      <a:cubicBezTo>
                        <a:pt x="21328" y="7084"/>
                        <a:pt x="21423" y="5941"/>
                        <a:pt x="20473" y="5465"/>
                      </a:cubicBezTo>
                      <a:lnTo>
                        <a:pt x="11638" y="321"/>
                      </a:lnTo>
                      <a:cubicBezTo>
                        <a:pt x="10769" y="-107"/>
                        <a:pt x="9752" y="-107"/>
                        <a:pt x="8883" y="321"/>
                      </a:cubicBezTo>
                      <a:lnTo>
                        <a:pt x="428" y="5179"/>
                      </a:lnTo>
                      <a:cubicBezTo>
                        <a:pt x="-143" y="5274"/>
                        <a:pt x="-143" y="6036"/>
                        <a:pt x="428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" name="Google Shape;653;p17"/>
                <p:cNvSpPr/>
                <p:nvPr/>
              </p:nvSpPr>
              <p:spPr>
                <a:xfrm>
                  <a:off x="4634693" y="5148036"/>
                  <a:ext cx="21269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63" extrusionOk="0">
                      <a:moveTo>
                        <a:pt x="546" y="6798"/>
                      </a:moveTo>
                      <a:lnTo>
                        <a:pt x="9381" y="11942"/>
                      </a:lnTo>
                      <a:cubicBezTo>
                        <a:pt x="10283" y="12371"/>
                        <a:pt x="11330" y="12371"/>
                        <a:pt x="12232" y="11942"/>
                      </a:cubicBezTo>
                      <a:lnTo>
                        <a:pt x="20592" y="7084"/>
                      </a:lnTo>
                      <a:cubicBezTo>
                        <a:pt x="21447" y="6608"/>
                        <a:pt x="21542" y="5846"/>
                        <a:pt x="20592" y="5465"/>
                      </a:cubicBezTo>
                      <a:lnTo>
                        <a:pt x="11757" y="322"/>
                      </a:lnTo>
                      <a:cubicBezTo>
                        <a:pt x="10855" y="-107"/>
                        <a:pt x="9808" y="-107"/>
                        <a:pt x="8906" y="322"/>
                      </a:cubicBezTo>
                      <a:lnTo>
                        <a:pt x="451" y="5179"/>
                      </a:lnTo>
                      <a:cubicBezTo>
                        <a:pt x="-119" y="5656"/>
                        <a:pt x="-214" y="6417"/>
                        <a:pt x="54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" name="Google Shape;654;p17"/>
                <p:cNvSpPr/>
                <p:nvPr/>
              </p:nvSpPr>
              <p:spPr>
                <a:xfrm>
                  <a:off x="4784985" y="5234904"/>
                  <a:ext cx="27256" cy="15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6" h="15823" extrusionOk="0">
                      <a:moveTo>
                        <a:pt x="454" y="6894"/>
                      </a:moveTo>
                      <a:lnTo>
                        <a:pt x="15369" y="15466"/>
                      </a:lnTo>
                      <a:cubicBezTo>
                        <a:pt x="16226" y="15942"/>
                        <a:pt x="17267" y="15942"/>
                        <a:pt x="18124" y="15466"/>
                      </a:cubicBezTo>
                      <a:lnTo>
                        <a:pt x="26580" y="10608"/>
                      </a:lnTo>
                      <a:cubicBezTo>
                        <a:pt x="27435" y="10132"/>
                        <a:pt x="27530" y="9370"/>
                        <a:pt x="26580" y="8989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513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" name="Google Shape;655;p17"/>
                <p:cNvSpPr/>
                <p:nvPr/>
              </p:nvSpPr>
              <p:spPr>
                <a:xfrm>
                  <a:off x="4610064" y="5140680"/>
                  <a:ext cx="3353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35" h="17487" extrusionOk="0">
                      <a:moveTo>
                        <a:pt x="24131" y="343"/>
                      </a:moveTo>
                      <a:lnTo>
                        <a:pt x="32966" y="5487"/>
                      </a:lnTo>
                      <a:cubicBezTo>
                        <a:pt x="33726" y="5487"/>
                        <a:pt x="33726" y="6534"/>
                        <a:pt x="32966" y="6915"/>
                      </a:cubicBezTo>
                      <a:lnTo>
                        <a:pt x="24036" y="12154"/>
                      </a:lnTo>
                      <a:cubicBezTo>
                        <a:pt x="23222" y="12535"/>
                        <a:pt x="22284" y="12535"/>
                        <a:pt x="21471" y="12154"/>
                      </a:cubicBezTo>
                      <a:lnTo>
                        <a:pt x="20711" y="11678"/>
                      </a:lnTo>
                      <a:cubicBezTo>
                        <a:pt x="19963" y="11306"/>
                        <a:pt x="19083" y="11306"/>
                        <a:pt x="18336" y="11678"/>
                      </a:cubicBezTo>
                      <a:lnTo>
                        <a:pt x="8835" y="17202"/>
                      </a:lnTo>
                      <a:cubicBezTo>
                        <a:pt x="7990" y="17583"/>
                        <a:pt x="7021" y="17583"/>
                        <a:pt x="6175" y="17202"/>
                      </a:cubicBezTo>
                      <a:lnTo>
                        <a:pt x="570" y="13964"/>
                      </a:lnTo>
                      <a:cubicBezTo>
                        <a:pt x="-190" y="13487"/>
                        <a:pt x="-190" y="12821"/>
                        <a:pt x="570" y="12440"/>
                      </a:cubicBezTo>
                      <a:lnTo>
                        <a:pt x="9405" y="7296"/>
                      </a:lnTo>
                      <a:lnTo>
                        <a:pt x="11210" y="6248"/>
                      </a:lnTo>
                      <a:lnTo>
                        <a:pt x="12540" y="5487"/>
                      </a:lnTo>
                      <a:lnTo>
                        <a:pt x="13870" y="4725"/>
                      </a:lnTo>
                      <a:lnTo>
                        <a:pt x="21471" y="343"/>
                      </a:lnTo>
                      <a:cubicBezTo>
                        <a:pt x="22298" y="-114"/>
                        <a:pt x="23302" y="-114"/>
                        <a:pt x="24131" y="343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" name="Google Shape;656;p17"/>
                <p:cNvSpPr/>
                <p:nvPr/>
              </p:nvSpPr>
              <p:spPr>
                <a:xfrm>
                  <a:off x="4754598" y="525944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7025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" name="Google Shape;657;p17"/>
                <p:cNvSpPr/>
                <p:nvPr/>
              </p:nvSpPr>
              <p:spPr>
                <a:xfrm>
                  <a:off x="4742212" y="5252239"/>
                  <a:ext cx="2074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46" h="12299" extrusionOk="0">
                      <a:moveTo>
                        <a:pt x="0" y="6798"/>
                      </a:moveTo>
                      <a:lnTo>
                        <a:pt x="8835" y="11942"/>
                      </a:lnTo>
                      <a:cubicBezTo>
                        <a:pt x="9726" y="12418"/>
                        <a:pt x="10794" y="12418"/>
                        <a:pt x="11685" y="11942"/>
                      </a:cubicBezTo>
                      <a:lnTo>
                        <a:pt x="20141" y="7084"/>
                      </a:lnTo>
                      <a:cubicBezTo>
                        <a:pt x="20901" y="7084"/>
                        <a:pt x="20996" y="5846"/>
                        <a:pt x="20141" y="5465"/>
                      </a:cubicBezTo>
                      <a:lnTo>
                        <a:pt x="11305" y="322"/>
                      </a:lnTo>
                      <a:cubicBezTo>
                        <a:pt x="10404" y="-107"/>
                        <a:pt x="9357" y="-107"/>
                        <a:pt x="8455" y="322"/>
                      </a:cubicBezTo>
                      <a:lnTo>
                        <a:pt x="0" y="5179"/>
                      </a:lnTo>
                      <a:cubicBezTo>
                        <a:pt x="0" y="5560"/>
                        <a:pt x="0" y="6417"/>
                        <a:pt x="0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658;p17"/>
                <p:cNvSpPr/>
                <p:nvPr/>
              </p:nvSpPr>
              <p:spPr>
                <a:xfrm>
                  <a:off x="4729612" y="52450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" name="Google Shape;659;p17"/>
                <p:cNvSpPr/>
                <p:nvPr/>
              </p:nvSpPr>
              <p:spPr>
                <a:xfrm>
                  <a:off x="4623423" y="5183528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9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" name="Google Shape;660;p17"/>
                <p:cNvSpPr/>
                <p:nvPr/>
              </p:nvSpPr>
              <p:spPr>
                <a:xfrm>
                  <a:off x="4610954" y="51763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" name="Google Shape;661;p17"/>
                <p:cNvSpPr/>
                <p:nvPr/>
              </p:nvSpPr>
              <p:spPr>
                <a:xfrm>
                  <a:off x="4598509" y="516908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" name="Google Shape;662;p17"/>
                <p:cNvSpPr/>
                <p:nvPr/>
              </p:nvSpPr>
              <p:spPr>
                <a:xfrm>
                  <a:off x="4586039" y="516190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" name="Google Shape;663;p17"/>
                <p:cNvSpPr/>
                <p:nvPr/>
              </p:nvSpPr>
              <p:spPr>
                <a:xfrm>
                  <a:off x="4713902" y="5236011"/>
                  <a:ext cx="2452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23" h="14108" extrusionOk="0">
                      <a:moveTo>
                        <a:pt x="570" y="6739"/>
                      </a:moveTo>
                      <a:lnTo>
                        <a:pt x="12635" y="13787"/>
                      </a:lnTo>
                      <a:cubicBezTo>
                        <a:pt x="13505" y="14216"/>
                        <a:pt x="14521" y="14216"/>
                        <a:pt x="15390" y="13787"/>
                      </a:cubicBezTo>
                      <a:lnTo>
                        <a:pt x="23846" y="8930"/>
                      </a:lnTo>
                      <a:cubicBezTo>
                        <a:pt x="24701" y="8453"/>
                        <a:pt x="24796" y="7691"/>
                        <a:pt x="23846" y="7310"/>
                      </a:cubicBezTo>
                      <a:lnTo>
                        <a:pt x="11780" y="357"/>
                      </a:lnTo>
                      <a:cubicBezTo>
                        <a:pt x="10923" y="-119"/>
                        <a:pt x="9882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596"/>
                        <a:pt x="-190" y="6358"/>
                        <a:pt x="570" y="673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" name="Google Shape;664;p17"/>
                <p:cNvSpPr/>
                <p:nvPr/>
              </p:nvSpPr>
              <p:spPr>
                <a:xfrm>
                  <a:off x="4635943" y="5190803"/>
                  <a:ext cx="2441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13" h="14108" extrusionOk="0">
                      <a:moveTo>
                        <a:pt x="436" y="6798"/>
                      </a:moveTo>
                      <a:lnTo>
                        <a:pt x="12502" y="13752"/>
                      </a:lnTo>
                      <a:cubicBezTo>
                        <a:pt x="13393" y="14228"/>
                        <a:pt x="14461" y="14228"/>
                        <a:pt x="15352" y="13752"/>
                      </a:cubicBezTo>
                      <a:lnTo>
                        <a:pt x="23807" y="8894"/>
                      </a:lnTo>
                      <a:cubicBezTo>
                        <a:pt x="24567" y="8418"/>
                        <a:pt x="24662" y="7656"/>
                        <a:pt x="23807" y="7275"/>
                      </a:cubicBezTo>
                      <a:lnTo>
                        <a:pt x="11932" y="322"/>
                      </a:lnTo>
                      <a:cubicBezTo>
                        <a:pt x="11030" y="-107"/>
                        <a:pt x="9983" y="-107"/>
                        <a:pt x="9082" y="322"/>
                      </a:cubicBezTo>
                      <a:lnTo>
                        <a:pt x="721" y="5179"/>
                      </a:lnTo>
                      <a:cubicBezTo>
                        <a:pt x="-134" y="5656"/>
                        <a:pt x="-229" y="6418"/>
                        <a:pt x="43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" name="Google Shape;665;p17"/>
                <p:cNvSpPr/>
                <p:nvPr/>
              </p:nvSpPr>
              <p:spPr>
                <a:xfrm>
                  <a:off x="4651601" y="5199816"/>
                  <a:ext cx="71148" cy="4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48" h="41195" extrusionOk="0">
                      <a:moveTo>
                        <a:pt x="454" y="6834"/>
                      </a:moveTo>
                      <a:lnTo>
                        <a:pt x="59260" y="40839"/>
                      </a:lnTo>
                      <a:cubicBezTo>
                        <a:pt x="60117" y="41315"/>
                        <a:pt x="61159" y="41315"/>
                        <a:pt x="62016" y="40839"/>
                      </a:cubicBezTo>
                      <a:lnTo>
                        <a:pt x="70471" y="35981"/>
                      </a:lnTo>
                      <a:cubicBezTo>
                        <a:pt x="71326" y="35505"/>
                        <a:pt x="71421" y="34742"/>
                        <a:pt x="70471" y="3436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" name="Google Shape;666;p17"/>
                <p:cNvSpPr/>
                <p:nvPr/>
              </p:nvSpPr>
              <p:spPr>
                <a:xfrm>
                  <a:off x="4756949" y="5232713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275"/>
                      </a:lnTo>
                      <a:cubicBezTo>
                        <a:pt x="-106" y="6036"/>
                        <a:pt x="-201" y="6036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" name="Google Shape;667;p17"/>
                <p:cNvSpPr/>
                <p:nvPr/>
              </p:nvSpPr>
              <p:spPr>
                <a:xfrm>
                  <a:off x="4744433" y="5225534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" name="Google Shape;668;p17"/>
                <p:cNvSpPr/>
                <p:nvPr/>
              </p:nvSpPr>
              <p:spPr>
                <a:xfrm>
                  <a:off x="4732035" y="5218330"/>
                  <a:ext cx="21424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4" h="12263" extrusionOk="0">
                      <a:moveTo>
                        <a:pt x="677" y="6798"/>
                      </a:moveTo>
                      <a:lnTo>
                        <a:pt x="9513" y="11942"/>
                      </a:lnTo>
                      <a:cubicBezTo>
                        <a:pt x="10414" y="12371"/>
                        <a:pt x="11461" y="12371"/>
                        <a:pt x="12363" y="11942"/>
                      </a:cubicBezTo>
                      <a:lnTo>
                        <a:pt x="20818" y="7084"/>
                      </a:lnTo>
                      <a:cubicBezTo>
                        <a:pt x="21578" y="6608"/>
                        <a:pt x="21673" y="5846"/>
                        <a:pt x="20818" y="5465"/>
                      </a:cubicBezTo>
                      <a:lnTo>
                        <a:pt x="11983" y="322"/>
                      </a:lnTo>
                      <a:cubicBezTo>
                        <a:pt x="11081" y="-107"/>
                        <a:pt x="10034" y="-107"/>
                        <a:pt x="9133" y="322"/>
                      </a:cubicBezTo>
                      <a:lnTo>
                        <a:pt x="677" y="5179"/>
                      </a:lnTo>
                      <a:cubicBezTo>
                        <a:pt x="-178" y="5656"/>
                        <a:pt x="-273" y="6417"/>
                        <a:pt x="677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" name="Google Shape;669;p17"/>
                <p:cNvSpPr/>
                <p:nvPr/>
              </p:nvSpPr>
              <p:spPr>
                <a:xfrm>
                  <a:off x="4719447" y="5211091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941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" name="Google Shape;670;p17"/>
                <p:cNvSpPr/>
                <p:nvPr/>
              </p:nvSpPr>
              <p:spPr>
                <a:xfrm>
                  <a:off x="4706978" y="5203817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8"/>
                        <a:pt x="21459" y="5882"/>
                        <a:pt x="20604" y="5405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" name="Google Shape;671;p17"/>
                <p:cNvSpPr/>
                <p:nvPr/>
              </p:nvSpPr>
              <p:spPr>
                <a:xfrm>
                  <a:off x="4694711" y="5196578"/>
                  <a:ext cx="20722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22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05" y="12406"/>
                        <a:pt x="10721" y="12406"/>
                        <a:pt x="11590" y="11978"/>
                      </a:cubicBezTo>
                      <a:lnTo>
                        <a:pt x="20046" y="7025"/>
                      </a:lnTo>
                      <a:cubicBezTo>
                        <a:pt x="20901" y="6549"/>
                        <a:pt x="20996" y="5882"/>
                        <a:pt x="20046" y="5406"/>
                      </a:cubicBezTo>
                      <a:lnTo>
                        <a:pt x="11210" y="357"/>
                      </a:lnTo>
                      <a:cubicBezTo>
                        <a:pt x="10353" y="-119"/>
                        <a:pt x="9312" y="-119"/>
                        <a:pt x="8455" y="357"/>
                      </a:cubicBezTo>
                      <a:lnTo>
                        <a:pt x="0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" name="Google Shape;672;p17"/>
                <p:cNvSpPr/>
                <p:nvPr/>
              </p:nvSpPr>
              <p:spPr>
                <a:xfrm>
                  <a:off x="4681992" y="5189338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9"/>
                        <a:pt x="21459" y="5882"/>
                        <a:pt x="20604" y="5406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453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" name="Google Shape;673;p17"/>
                <p:cNvSpPr/>
                <p:nvPr/>
              </p:nvSpPr>
              <p:spPr>
                <a:xfrm>
                  <a:off x="4669476" y="51821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" name="Google Shape;674;p17"/>
                <p:cNvSpPr/>
                <p:nvPr/>
              </p:nvSpPr>
              <p:spPr>
                <a:xfrm>
                  <a:off x="4656900" y="5174765"/>
                  <a:ext cx="2131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6" h="12299" extrusionOk="0">
                      <a:moveTo>
                        <a:pt x="570" y="6834"/>
                      </a:moveTo>
                      <a:lnTo>
                        <a:pt x="9405" y="11978"/>
                      </a:lnTo>
                      <a:cubicBezTo>
                        <a:pt x="10307" y="12406"/>
                        <a:pt x="11354" y="12406"/>
                        <a:pt x="12255" y="11978"/>
                      </a:cubicBezTo>
                      <a:lnTo>
                        <a:pt x="20711" y="7120"/>
                      </a:lnTo>
                      <a:cubicBezTo>
                        <a:pt x="21471" y="7120"/>
                        <a:pt x="21566" y="5882"/>
                        <a:pt x="20711" y="5501"/>
                      </a:cubicBezTo>
                      <a:lnTo>
                        <a:pt x="11875" y="357"/>
                      </a:lnTo>
                      <a:cubicBezTo>
                        <a:pt x="10984" y="-119"/>
                        <a:pt x="9916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787"/>
                        <a:pt x="-190" y="6834"/>
                        <a:pt x="57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" name="Google Shape;675;p17"/>
                <p:cNvSpPr/>
                <p:nvPr/>
              </p:nvSpPr>
              <p:spPr>
                <a:xfrm>
                  <a:off x="4644490" y="516765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" name="Google Shape;676;p17"/>
                <p:cNvSpPr/>
                <p:nvPr/>
              </p:nvSpPr>
              <p:spPr>
                <a:xfrm>
                  <a:off x="4632021" y="5160418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179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" name="Google Shape;677;p17"/>
                <p:cNvSpPr/>
                <p:nvPr/>
              </p:nvSpPr>
              <p:spPr>
                <a:xfrm>
                  <a:off x="4619504" y="5153179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59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" name="Google Shape;678;p17"/>
                <p:cNvSpPr/>
                <p:nvPr/>
              </p:nvSpPr>
              <p:spPr>
                <a:xfrm>
                  <a:off x="4769418" y="5240428"/>
                  <a:ext cx="30663" cy="17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63" h="17728" extrusionOk="0">
                      <a:moveTo>
                        <a:pt x="535" y="6417"/>
                      </a:moveTo>
                      <a:lnTo>
                        <a:pt x="18775" y="17371"/>
                      </a:lnTo>
                      <a:cubicBezTo>
                        <a:pt x="19667" y="17847"/>
                        <a:pt x="20734" y="17847"/>
                        <a:pt x="21626" y="17371"/>
                      </a:cubicBezTo>
                      <a:lnTo>
                        <a:pt x="29986" y="12513"/>
                      </a:lnTo>
                      <a:cubicBezTo>
                        <a:pt x="30841" y="12037"/>
                        <a:pt x="30936" y="11370"/>
                        <a:pt x="29986" y="10894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275"/>
                        <a:pt x="-225" y="5941"/>
                        <a:pt x="535" y="641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" name="Google Shape;679;p17"/>
                <p:cNvSpPr/>
                <p:nvPr/>
              </p:nvSpPr>
              <p:spPr>
                <a:xfrm>
                  <a:off x="4751035" y="5243345"/>
                  <a:ext cx="214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12299" extrusionOk="0">
                      <a:moveTo>
                        <a:pt x="677" y="6834"/>
                      </a:moveTo>
                      <a:lnTo>
                        <a:pt x="9513" y="11978"/>
                      </a:lnTo>
                      <a:cubicBezTo>
                        <a:pt x="10382" y="12406"/>
                        <a:pt x="11398" y="12406"/>
                        <a:pt x="12268" y="11978"/>
                      </a:cubicBezTo>
                      <a:lnTo>
                        <a:pt x="20723" y="7025"/>
                      </a:lnTo>
                      <a:cubicBezTo>
                        <a:pt x="21578" y="7025"/>
                        <a:pt x="21673" y="5882"/>
                        <a:pt x="20723" y="5405"/>
                      </a:cubicBezTo>
                      <a:lnTo>
                        <a:pt x="11888" y="357"/>
                      </a:lnTo>
                      <a:cubicBezTo>
                        <a:pt x="11031" y="-119"/>
                        <a:pt x="9990" y="-119"/>
                        <a:pt x="9133" y="357"/>
                      </a:cubicBezTo>
                      <a:lnTo>
                        <a:pt x="677" y="4929"/>
                      </a:lnTo>
                      <a:cubicBezTo>
                        <a:pt x="-178" y="5691"/>
                        <a:pt x="-273" y="6453"/>
                        <a:pt x="677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" name="Google Shape;680;p17"/>
                <p:cNvSpPr/>
                <p:nvPr/>
              </p:nvSpPr>
              <p:spPr>
                <a:xfrm>
                  <a:off x="4738529" y="5236106"/>
                  <a:ext cx="212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0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025"/>
                      </a:lnTo>
                      <a:cubicBezTo>
                        <a:pt x="21354" y="6549"/>
                        <a:pt x="21449" y="5882"/>
                        <a:pt x="20594" y="5406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" name="Google Shape;681;p17"/>
                <p:cNvSpPr/>
                <p:nvPr/>
              </p:nvSpPr>
              <p:spPr>
                <a:xfrm>
                  <a:off x="4726002" y="522886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" name="Google Shape;682;p17"/>
                <p:cNvSpPr/>
                <p:nvPr/>
              </p:nvSpPr>
              <p:spPr>
                <a:xfrm>
                  <a:off x="4713712" y="5221628"/>
                  <a:ext cx="2078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1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37" y="12406"/>
                        <a:pt x="10784" y="12406"/>
                        <a:pt x="11685" y="11978"/>
                      </a:cubicBezTo>
                      <a:lnTo>
                        <a:pt x="20141" y="7120"/>
                      </a:lnTo>
                      <a:cubicBezTo>
                        <a:pt x="20996" y="6644"/>
                        <a:pt x="20996" y="5882"/>
                        <a:pt x="20141" y="5501"/>
                      </a:cubicBezTo>
                      <a:lnTo>
                        <a:pt x="11305" y="357"/>
                      </a:lnTo>
                      <a:cubicBezTo>
                        <a:pt x="10414" y="-119"/>
                        <a:pt x="9346" y="-119"/>
                        <a:pt x="8455" y="357"/>
                      </a:cubicBezTo>
                      <a:lnTo>
                        <a:pt x="95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" name="Google Shape;683;p17"/>
                <p:cNvSpPr/>
                <p:nvPr/>
              </p:nvSpPr>
              <p:spPr>
                <a:xfrm>
                  <a:off x="4701016" y="52144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" name="Google Shape;684;p17"/>
                <p:cNvSpPr/>
                <p:nvPr/>
              </p:nvSpPr>
              <p:spPr>
                <a:xfrm>
                  <a:off x="4688557" y="5207186"/>
                  <a:ext cx="2127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1" h="12299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544" y="5846"/>
                        <a:pt x="20594" y="5465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274"/>
                      </a:lnTo>
                      <a:cubicBezTo>
                        <a:pt x="-116" y="5751"/>
                        <a:pt x="-211" y="6417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" name="Google Shape;685;p17"/>
                <p:cNvSpPr/>
                <p:nvPr/>
              </p:nvSpPr>
              <p:spPr>
                <a:xfrm>
                  <a:off x="4675924" y="5199947"/>
                  <a:ext cx="2136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4" h="12299" extrusionOk="0">
                      <a:moveTo>
                        <a:pt x="641" y="6894"/>
                      </a:moveTo>
                      <a:lnTo>
                        <a:pt x="9477" y="11942"/>
                      </a:lnTo>
                      <a:cubicBezTo>
                        <a:pt x="10368" y="12418"/>
                        <a:pt x="11435" y="12418"/>
                        <a:pt x="12327" y="11942"/>
                      </a:cubicBezTo>
                      <a:lnTo>
                        <a:pt x="20687" y="7084"/>
                      </a:lnTo>
                      <a:cubicBezTo>
                        <a:pt x="21542" y="6608"/>
                        <a:pt x="21637" y="5846"/>
                        <a:pt x="20687" y="5465"/>
                      </a:cubicBezTo>
                      <a:lnTo>
                        <a:pt x="11852" y="321"/>
                      </a:lnTo>
                      <a:cubicBezTo>
                        <a:pt x="10982" y="-107"/>
                        <a:pt x="9966" y="-107"/>
                        <a:pt x="9096" y="321"/>
                      </a:cubicBezTo>
                      <a:lnTo>
                        <a:pt x="641" y="5275"/>
                      </a:lnTo>
                      <a:cubicBezTo>
                        <a:pt x="-214" y="5751"/>
                        <a:pt x="-214" y="6417"/>
                        <a:pt x="641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" name="Google Shape;686;p17"/>
                <p:cNvSpPr/>
                <p:nvPr/>
              </p:nvSpPr>
              <p:spPr>
                <a:xfrm>
                  <a:off x="4663585" y="519270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" name="Google Shape;687;p17"/>
                <p:cNvSpPr/>
                <p:nvPr/>
              </p:nvSpPr>
              <p:spPr>
                <a:xfrm>
                  <a:off x="4651034" y="5185529"/>
                  <a:ext cx="21269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99" extrusionOk="0">
                      <a:moveTo>
                        <a:pt x="546" y="6834"/>
                      </a:moveTo>
                      <a:lnTo>
                        <a:pt x="9381" y="11978"/>
                      </a:lnTo>
                      <a:cubicBezTo>
                        <a:pt x="10283" y="12406"/>
                        <a:pt x="11330" y="12406"/>
                        <a:pt x="12232" y="11978"/>
                      </a:cubicBezTo>
                      <a:lnTo>
                        <a:pt x="20592" y="7120"/>
                      </a:lnTo>
                      <a:cubicBezTo>
                        <a:pt x="21447" y="6644"/>
                        <a:pt x="21542" y="5882"/>
                        <a:pt x="20592" y="5501"/>
                      </a:cubicBezTo>
                      <a:lnTo>
                        <a:pt x="11757" y="357"/>
                      </a:lnTo>
                      <a:cubicBezTo>
                        <a:pt x="10865" y="-119"/>
                        <a:pt x="9798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596"/>
                        <a:pt x="-214" y="6358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" name="Google Shape;688;p17"/>
                <p:cNvSpPr/>
                <p:nvPr/>
              </p:nvSpPr>
              <p:spPr>
                <a:xfrm>
                  <a:off x="4638600" y="517832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40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" name="Google Shape;689;p17"/>
                <p:cNvSpPr/>
                <p:nvPr/>
              </p:nvSpPr>
              <p:spPr>
                <a:xfrm>
                  <a:off x="4626083" y="5171051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8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" name="Google Shape;690;p17"/>
                <p:cNvSpPr/>
                <p:nvPr/>
              </p:nvSpPr>
              <p:spPr>
                <a:xfrm>
                  <a:off x="4598129" y="5154858"/>
                  <a:ext cx="36743" cy="21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3" h="21252" extrusionOk="0">
                      <a:moveTo>
                        <a:pt x="535" y="6834"/>
                      </a:moveTo>
                      <a:lnTo>
                        <a:pt x="24856" y="20931"/>
                      </a:lnTo>
                      <a:cubicBezTo>
                        <a:pt x="25725" y="21360"/>
                        <a:pt x="26741" y="21360"/>
                        <a:pt x="27611" y="20931"/>
                      </a:cubicBezTo>
                      <a:lnTo>
                        <a:pt x="36066" y="15978"/>
                      </a:lnTo>
                      <a:cubicBezTo>
                        <a:pt x="36921" y="15502"/>
                        <a:pt x="37016" y="14835"/>
                        <a:pt x="36066" y="14359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" name="Google Shape;691;p17"/>
                <p:cNvSpPr/>
                <p:nvPr/>
              </p:nvSpPr>
              <p:spPr>
                <a:xfrm>
                  <a:off x="4763493" y="5250906"/>
                  <a:ext cx="24428" cy="14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8" h="14204" extrusionOk="0">
                      <a:moveTo>
                        <a:pt x="475" y="6894"/>
                      </a:moveTo>
                      <a:lnTo>
                        <a:pt x="12540" y="13847"/>
                      </a:lnTo>
                      <a:cubicBezTo>
                        <a:pt x="13431" y="14323"/>
                        <a:pt x="14499" y="14323"/>
                        <a:pt x="15390" y="13847"/>
                      </a:cubicBezTo>
                      <a:lnTo>
                        <a:pt x="23751" y="8989"/>
                      </a:lnTo>
                      <a:cubicBezTo>
                        <a:pt x="24606" y="8513"/>
                        <a:pt x="24701" y="7751"/>
                        <a:pt x="23751" y="7370"/>
                      </a:cubicBezTo>
                      <a:lnTo>
                        <a:pt x="11685" y="321"/>
                      </a:lnTo>
                      <a:cubicBezTo>
                        <a:pt x="10784" y="-107"/>
                        <a:pt x="9737" y="-107"/>
                        <a:pt x="8835" y="321"/>
                      </a:cubicBezTo>
                      <a:lnTo>
                        <a:pt x="380" y="5179"/>
                      </a:lnTo>
                      <a:cubicBezTo>
                        <a:pt x="-95" y="5370"/>
                        <a:pt x="-190" y="6132"/>
                        <a:pt x="47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6" name="Google Shape;692;p17"/>
              <p:cNvGrpSpPr/>
              <p:nvPr/>
            </p:nvGrpSpPr>
            <p:grpSpPr>
              <a:xfrm>
                <a:off x="4655095" y="4952197"/>
                <a:ext cx="207390" cy="280361"/>
                <a:chOff x="4655095" y="4952197"/>
                <a:chExt cx="207390" cy="280361"/>
              </a:xfrm>
            </p:grpSpPr>
            <p:grpSp>
              <p:nvGrpSpPr>
                <p:cNvPr id="87" name="Google Shape;693;p17"/>
                <p:cNvGrpSpPr/>
                <p:nvPr/>
              </p:nvGrpSpPr>
              <p:grpSpPr>
                <a:xfrm>
                  <a:off x="4655095" y="4952197"/>
                  <a:ext cx="207390" cy="280361"/>
                  <a:chOff x="4655095" y="4952197"/>
                  <a:chExt cx="207390" cy="280361"/>
                </a:xfrm>
              </p:grpSpPr>
              <p:sp>
                <p:nvSpPr>
                  <p:cNvPr id="91" name="Google Shape;694;p17"/>
                  <p:cNvSpPr/>
                  <p:nvPr/>
                </p:nvSpPr>
                <p:spPr>
                  <a:xfrm>
                    <a:off x="4655095" y="4952197"/>
                    <a:ext cx="207390" cy="2803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390" h="280361" extrusionOk="0">
                        <a:moveTo>
                          <a:pt x="200455" y="280361"/>
                        </a:moveTo>
                        <a:lnTo>
                          <a:pt x="200455" y="280361"/>
                        </a:lnTo>
                        <a:lnTo>
                          <a:pt x="0" y="164251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4734" y="110530"/>
                          <a:pt x="207375" y="115102"/>
                          <a:pt x="207391" y="120055"/>
                        </a:cubicBezTo>
                        <a:lnTo>
                          <a:pt x="207391" y="268360"/>
                        </a:lnTo>
                        <a:cubicBezTo>
                          <a:pt x="206156" y="275980"/>
                          <a:pt x="204731" y="277885"/>
                          <a:pt x="200455" y="280361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endParaRPr sz="135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695;p17"/>
                  <p:cNvSpPr/>
                  <p:nvPr/>
                </p:nvSpPr>
                <p:spPr>
                  <a:xfrm>
                    <a:off x="4655095" y="4952197"/>
                    <a:ext cx="205775" cy="127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775" h="127104" extrusionOk="0">
                        <a:moveTo>
                          <a:pt x="182120" y="127104"/>
                        </a:moveTo>
                        <a:lnTo>
                          <a:pt x="0" y="11470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2698" y="109330"/>
                          <a:pt x="204541" y="111216"/>
                          <a:pt x="205776" y="11348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endParaRPr sz="135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696;p17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endParaRPr sz="135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" name="Google Shape;697;p17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endParaRPr sz="135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" name="Google Shape;698;p17"/>
                  <p:cNvSpPr/>
                  <p:nvPr/>
                </p:nvSpPr>
                <p:spPr>
                  <a:xfrm>
                    <a:off x="4655095" y="5110733"/>
                    <a:ext cx="200455" cy="121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121824" extrusionOk="0">
                        <a:moveTo>
                          <a:pt x="200455" y="121825"/>
                        </a:moveTo>
                        <a:lnTo>
                          <a:pt x="200455" y="116014"/>
                        </a:lnTo>
                        <a:lnTo>
                          <a:pt x="0" y="0"/>
                        </a:lnTo>
                        <a:lnTo>
                          <a:pt x="0" y="5715"/>
                        </a:lnTo>
                        <a:lnTo>
                          <a:pt x="200455" y="121825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endParaRPr sz="135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8" name="Google Shape;699;p17"/>
                <p:cNvSpPr/>
                <p:nvPr/>
              </p:nvSpPr>
              <p:spPr>
                <a:xfrm>
                  <a:off x="4660320" y="4963096"/>
                  <a:ext cx="2375" cy="144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144970" extrusionOk="0">
                      <a:moveTo>
                        <a:pt x="0" y="144971"/>
                      </a:moveTo>
                      <a:lnTo>
                        <a:pt x="0" y="0"/>
                      </a:lnTo>
                      <a:lnTo>
                        <a:pt x="2375" y="1429"/>
                      </a:lnTo>
                      <a:lnTo>
                        <a:pt x="2375" y="143732"/>
                      </a:lnTo>
                      <a:lnTo>
                        <a:pt x="0" y="1449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" name="Google Shape;700;p17"/>
                <p:cNvSpPr/>
                <p:nvPr/>
              </p:nvSpPr>
              <p:spPr>
                <a:xfrm>
                  <a:off x="4662695" y="4964525"/>
                  <a:ext cx="186490" cy="249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90" h="249936" extrusionOk="0">
                      <a:moveTo>
                        <a:pt x="0" y="0"/>
                      </a:moveTo>
                      <a:lnTo>
                        <a:pt x="0" y="142304"/>
                      </a:lnTo>
                      <a:lnTo>
                        <a:pt x="186490" y="249936"/>
                      </a:lnTo>
                      <a:lnTo>
                        <a:pt x="186490" y="1079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" name="Google Shape;701;p17"/>
                <p:cNvSpPr/>
                <p:nvPr/>
              </p:nvSpPr>
              <p:spPr>
                <a:xfrm>
                  <a:off x="4660320" y="5106828"/>
                  <a:ext cx="188865" cy="110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65" h="110490" extrusionOk="0">
                      <a:moveTo>
                        <a:pt x="0" y="1238"/>
                      </a:moveTo>
                      <a:lnTo>
                        <a:pt x="188865" y="110490"/>
                      </a:lnTo>
                      <a:lnTo>
                        <a:pt x="188865" y="107633"/>
                      </a:lnTo>
                      <a:lnTo>
                        <a:pt x="2375" y="0"/>
                      </a:lnTo>
                      <a:lnTo>
                        <a:pt x="0" y="123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0" name="Google Shape;702;p17"/>
            <p:cNvSpPr/>
            <p:nvPr/>
          </p:nvSpPr>
          <p:spPr>
            <a:xfrm>
              <a:off x="2270876" y="3943763"/>
              <a:ext cx="260754" cy="432930"/>
            </a:xfrm>
            <a:custGeom>
              <a:avLst/>
              <a:gdLst/>
              <a:ahLst/>
              <a:cxnLst/>
              <a:rect l="l" t="t" r="r" b="b"/>
              <a:pathLst>
                <a:path w="260754" h="432930" extrusionOk="0">
                  <a:moveTo>
                    <a:pt x="89949" y="4025"/>
                  </a:moveTo>
                  <a:cubicBezTo>
                    <a:pt x="85198" y="15931"/>
                    <a:pt x="97264" y="30504"/>
                    <a:pt x="129565" y="40696"/>
                  </a:cubicBezTo>
                  <a:cubicBezTo>
                    <a:pt x="161866" y="50888"/>
                    <a:pt x="164811" y="37839"/>
                    <a:pt x="164811" y="37839"/>
                  </a:cubicBezTo>
                  <a:cubicBezTo>
                    <a:pt x="186348" y="47478"/>
                    <a:pt x="207342" y="58289"/>
                    <a:pt x="227702" y="70224"/>
                  </a:cubicBezTo>
                  <a:cubicBezTo>
                    <a:pt x="246703" y="83844"/>
                    <a:pt x="255633" y="123183"/>
                    <a:pt x="258293" y="189667"/>
                  </a:cubicBezTo>
                  <a:cubicBezTo>
                    <a:pt x="261333" y="266534"/>
                    <a:pt x="261523" y="380167"/>
                    <a:pt x="259053" y="400265"/>
                  </a:cubicBezTo>
                  <a:cubicBezTo>
                    <a:pt x="259053" y="400265"/>
                    <a:pt x="222762" y="436460"/>
                    <a:pt x="176401" y="432650"/>
                  </a:cubicBezTo>
                  <a:cubicBezTo>
                    <a:pt x="130040" y="428840"/>
                    <a:pt x="51948" y="387692"/>
                    <a:pt x="32947" y="355878"/>
                  </a:cubicBezTo>
                  <a:cubicBezTo>
                    <a:pt x="33517" y="288441"/>
                    <a:pt x="41307" y="277488"/>
                    <a:pt x="30477" y="238626"/>
                  </a:cubicBezTo>
                  <a:cubicBezTo>
                    <a:pt x="5586" y="149757"/>
                    <a:pt x="-7524" y="113372"/>
                    <a:pt x="4541" y="54317"/>
                  </a:cubicBezTo>
                  <a:cubicBezTo>
                    <a:pt x="14517" y="5644"/>
                    <a:pt x="28482" y="-452"/>
                    <a:pt x="47672" y="24"/>
                  </a:cubicBezTo>
                  <a:cubicBezTo>
                    <a:pt x="61825" y="605"/>
                    <a:pt x="75937" y="1939"/>
                    <a:pt x="89949" y="40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703;p17"/>
            <p:cNvSpPr/>
            <p:nvPr/>
          </p:nvSpPr>
          <p:spPr>
            <a:xfrm>
              <a:off x="2458935" y="4016678"/>
              <a:ext cx="330765" cy="258321"/>
            </a:xfrm>
            <a:custGeom>
              <a:avLst/>
              <a:gdLst/>
              <a:ahLst/>
              <a:cxnLst/>
              <a:rect l="l" t="t" r="r" b="b"/>
              <a:pathLst>
                <a:path w="330765" h="258321" extrusionOk="0">
                  <a:moveTo>
                    <a:pt x="146521" y="199144"/>
                  </a:moveTo>
                  <a:cubicBezTo>
                    <a:pt x="108520" y="208669"/>
                    <a:pt x="99495" y="184666"/>
                    <a:pt x="94460" y="164759"/>
                  </a:cubicBezTo>
                  <a:cubicBezTo>
                    <a:pt x="82394" y="116467"/>
                    <a:pt x="75459" y="72938"/>
                    <a:pt x="66814" y="45506"/>
                  </a:cubicBezTo>
                  <a:cubicBezTo>
                    <a:pt x="56174" y="13216"/>
                    <a:pt x="45058" y="8073"/>
                    <a:pt x="29383" y="1786"/>
                  </a:cubicBezTo>
                  <a:cubicBezTo>
                    <a:pt x="11047" y="-5643"/>
                    <a:pt x="-4818" y="9977"/>
                    <a:pt x="1357" y="51031"/>
                  </a:cubicBezTo>
                  <a:cubicBezTo>
                    <a:pt x="8834" y="98770"/>
                    <a:pt x="20501" y="145747"/>
                    <a:pt x="36223" y="191429"/>
                  </a:cubicBezTo>
                  <a:cubicBezTo>
                    <a:pt x="40973" y="206478"/>
                    <a:pt x="51614" y="233148"/>
                    <a:pt x="67479" y="246102"/>
                  </a:cubicBezTo>
                  <a:cubicBezTo>
                    <a:pt x="87144" y="262009"/>
                    <a:pt x="116690" y="261342"/>
                    <a:pt x="161437" y="250103"/>
                  </a:cubicBezTo>
                  <a:cubicBezTo>
                    <a:pt x="180437" y="245340"/>
                    <a:pt x="201528" y="233910"/>
                    <a:pt x="237439" y="217051"/>
                  </a:cubicBezTo>
                  <a:cubicBezTo>
                    <a:pt x="246939" y="212479"/>
                    <a:pt x="254634" y="209526"/>
                    <a:pt x="273255" y="200763"/>
                  </a:cubicBezTo>
                  <a:cubicBezTo>
                    <a:pt x="291856" y="192334"/>
                    <a:pt x="308153" y="179523"/>
                    <a:pt x="320756" y="163425"/>
                  </a:cubicBezTo>
                  <a:cubicBezTo>
                    <a:pt x="330256" y="149328"/>
                    <a:pt x="331776" y="142661"/>
                    <a:pt x="330256" y="139423"/>
                  </a:cubicBezTo>
                  <a:cubicBezTo>
                    <a:pt x="328736" y="136184"/>
                    <a:pt x="323321" y="136279"/>
                    <a:pt x="318096" y="142185"/>
                  </a:cubicBezTo>
                  <a:cubicBezTo>
                    <a:pt x="310637" y="152300"/>
                    <a:pt x="301357" y="160920"/>
                    <a:pt x="290735" y="167616"/>
                  </a:cubicBezTo>
                  <a:cubicBezTo>
                    <a:pt x="290735" y="167616"/>
                    <a:pt x="302800" y="155139"/>
                    <a:pt x="309261" y="147042"/>
                  </a:cubicBezTo>
                  <a:cubicBezTo>
                    <a:pt x="315140" y="139908"/>
                    <a:pt x="320001" y="131993"/>
                    <a:pt x="323701" y="123516"/>
                  </a:cubicBezTo>
                  <a:cubicBezTo>
                    <a:pt x="327121" y="115229"/>
                    <a:pt x="319996" y="103989"/>
                    <a:pt x="314201" y="109895"/>
                  </a:cubicBezTo>
                  <a:cubicBezTo>
                    <a:pt x="308406" y="115800"/>
                    <a:pt x="306221" y="121801"/>
                    <a:pt x="296340" y="133612"/>
                  </a:cubicBezTo>
                  <a:cubicBezTo>
                    <a:pt x="291172" y="139918"/>
                    <a:pt x="285271" y="145576"/>
                    <a:pt x="278765" y="150471"/>
                  </a:cubicBezTo>
                  <a:cubicBezTo>
                    <a:pt x="284870" y="142194"/>
                    <a:pt x="290302" y="133431"/>
                    <a:pt x="295010" y="124277"/>
                  </a:cubicBezTo>
                  <a:cubicBezTo>
                    <a:pt x="299192" y="117096"/>
                    <a:pt x="301237" y="108866"/>
                    <a:pt x="300900" y="100560"/>
                  </a:cubicBezTo>
                  <a:cubicBezTo>
                    <a:pt x="300900" y="96274"/>
                    <a:pt x="294535" y="91035"/>
                    <a:pt x="288835" y="99322"/>
                  </a:cubicBezTo>
                  <a:cubicBezTo>
                    <a:pt x="283306" y="110552"/>
                    <a:pt x="276448" y="121077"/>
                    <a:pt x="268409" y="130659"/>
                  </a:cubicBezTo>
                  <a:cubicBezTo>
                    <a:pt x="259669" y="139708"/>
                    <a:pt x="252354" y="144852"/>
                    <a:pt x="252069" y="142375"/>
                  </a:cubicBezTo>
                  <a:cubicBezTo>
                    <a:pt x="251784" y="139899"/>
                    <a:pt x="257389" y="134946"/>
                    <a:pt x="260429" y="124373"/>
                  </a:cubicBezTo>
                  <a:cubicBezTo>
                    <a:pt x="263469" y="113800"/>
                    <a:pt x="260429" y="102656"/>
                    <a:pt x="254634" y="101513"/>
                  </a:cubicBezTo>
                  <a:cubicBezTo>
                    <a:pt x="248839" y="100370"/>
                    <a:pt x="249979" y="100560"/>
                    <a:pt x="245134" y="110466"/>
                  </a:cubicBezTo>
                  <a:cubicBezTo>
                    <a:pt x="238797" y="120601"/>
                    <a:pt x="233117" y="131126"/>
                    <a:pt x="228128" y="141994"/>
                  </a:cubicBezTo>
                  <a:cubicBezTo>
                    <a:pt x="225144" y="152138"/>
                    <a:pt x="219767" y="161416"/>
                    <a:pt x="212453" y="169045"/>
                  </a:cubicBezTo>
                  <a:cubicBezTo>
                    <a:pt x="203428" y="178951"/>
                    <a:pt x="182717" y="190000"/>
                    <a:pt x="146521" y="19914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704;p17"/>
            <p:cNvSpPr/>
            <p:nvPr/>
          </p:nvSpPr>
          <p:spPr>
            <a:xfrm>
              <a:off x="2447141" y="4011203"/>
              <a:ext cx="100743" cy="148055"/>
            </a:xfrm>
            <a:custGeom>
              <a:avLst/>
              <a:gdLst/>
              <a:ahLst/>
              <a:cxnLst/>
              <a:rect l="l" t="t" r="r" b="b"/>
              <a:pathLst>
                <a:path w="100743" h="148055" extrusionOk="0">
                  <a:moveTo>
                    <a:pt x="27117" y="689"/>
                  </a:moveTo>
                  <a:cubicBezTo>
                    <a:pt x="52482" y="-3121"/>
                    <a:pt x="70438" y="8404"/>
                    <a:pt x="81743" y="46981"/>
                  </a:cubicBezTo>
                  <a:cubicBezTo>
                    <a:pt x="93049" y="85557"/>
                    <a:pt x="100744" y="117370"/>
                    <a:pt x="100744" y="117370"/>
                  </a:cubicBezTo>
                  <a:cubicBezTo>
                    <a:pt x="90684" y="132001"/>
                    <a:pt x="75423" y="142231"/>
                    <a:pt x="58088" y="145945"/>
                  </a:cubicBezTo>
                  <a:cubicBezTo>
                    <a:pt x="27687" y="153375"/>
                    <a:pt x="16761" y="138801"/>
                    <a:pt x="16761" y="138801"/>
                  </a:cubicBezTo>
                  <a:cubicBezTo>
                    <a:pt x="16761" y="138801"/>
                    <a:pt x="8306" y="98320"/>
                    <a:pt x="3081" y="70793"/>
                  </a:cubicBezTo>
                  <a:cubicBezTo>
                    <a:pt x="-2144" y="43266"/>
                    <a:pt x="-4329" y="5356"/>
                    <a:pt x="27117" y="68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705;p17"/>
            <p:cNvSpPr/>
            <p:nvPr/>
          </p:nvSpPr>
          <p:spPr>
            <a:xfrm>
              <a:off x="2331622" y="3739152"/>
              <a:ext cx="164429" cy="181621"/>
            </a:xfrm>
            <a:custGeom>
              <a:avLst/>
              <a:gdLst/>
              <a:ahLst/>
              <a:cxnLst/>
              <a:rect l="l" t="t" r="r" b="b"/>
              <a:pathLst>
                <a:path w="164429" h="181621" extrusionOk="0">
                  <a:moveTo>
                    <a:pt x="155175" y="75001"/>
                  </a:moveTo>
                  <a:cubicBezTo>
                    <a:pt x="155175" y="75001"/>
                    <a:pt x="195362" y="13755"/>
                    <a:pt x="108244" y="1277"/>
                  </a:cubicBezTo>
                  <a:cubicBezTo>
                    <a:pt x="45447" y="-7771"/>
                    <a:pt x="5166" y="32710"/>
                    <a:pt x="511" y="76620"/>
                  </a:cubicBezTo>
                  <a:cubicBezTo>
                    <a:pt x="-3954" y="118530"/>
                    <a:pt x="21792" y="162345"/>
                    <a:pt x="40412" y="179300"/>
                  </a:cubicBezTo>
                  <a:cubicBezTo>
                    <a:pt x="58682" y="183929"/>
                    <a:pt x="78014" y="181586"/>
                    <a:pt x="94659" y="172727"/>
                  </a:cubicBezTo>
                  <a:cubicBezTo>
                    <a:pt x="95657" y="161326"/>
                    <a:pt x="96038" y="149877"/>
                    <a:pt x="95799" y="138437"/>
                  </a:cubicBezTo>
                  <a:cubicBezTo>
                    <a:pt x="95799" y="138437"/>
                    <a:pt x="65208" y="73858"/>
                    <a:pt x="155175" y="7500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706;p17"/>
            <p:cNvSpPr/>
            <p:nvPr/>
          </p:nvSpPr>
          <p:spPr>
            <a:xfrm>
              <a:off x="2515394" y="4404988"/>
              <a:ext cx="145638" cy="201549"/>
            </a:xfrm>
            <a:custGeom>
              <a:avLst/>
              <a:gdLst/>
              <a:ahLst/>
              <a:cxnLst/>
              <a:rect l="l" t="t" r="r" b="b"/>
              <a:pathLst>
                <a:path w="145638" h="201549" extrusionOk="0">
                  <a:moveTo>
                    <a:pt x="145639" y="183928"/>
                  </a:moveTo>
                  <a:lnTo>
                    <a:pt x="145639" y="0"/>
                  </a:lnTo>
                  <a:lnTo>
                    <a:pt x="0" y="85249"/>
                  </a:lnTo>
                  <a:lnTo>
                    <a:pt x="56052" y="201549"/>
                  </a:lnTo>
                  <a:lnTo>
                    <a:pt x="145639" y="183928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707;p17"/>
            <p:cNvSpPr/>
            <p:nvPr/>
          </p:nvSpPr>
          <p:spPr>
            <a:xfrm>
              <a:off x="2565555" y="4383081"/>
              <a:ext cx="95477" cy="55816"/>
            </a:xfrm>
            <a:custGeom>
              <a:avLst/>
              <a:gdLst/>
              <a:ahLst/>
              <a:cxnLst/>
              <a:rect l="l" t="t" r="r" b="b"/>
              <a:pathLst>
                <a:path w="95477" h="55816" extrusionOk="0">
                  <a:moveTo>
                    <a:pt x="0" y="32480"/>
                  </a:moveTo>
                  <a:lnTo>
                    <a:pt x="55862" y="0"/>
                  </a:lnTo>
                  <a:lnTo>
                    <a:pt x="95478" y="22860"/>
                  </a:lnTo>
                  <a:lnTo>
                    <a:pt x="37526" y="55816"/>
                  </a:lnTo>
                  <a:lnTo>
                    <a:pt x="0" y="32480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708;p17"/>
            <p:cNvSpPr/>
            <p:nvPr/>
          </p:nvSpPr>
          <p:spPr>
            <a:xfrm>
              <a:off x="4383145" y="3435820"/>
              <a:ext cx="77712" cy="44958"/>
            </a:xfrm>
            <a:custGeom>
              <a:avLst/>
              <a:gdLst/>
              <a:ahLst/>
              <a:cxnLst/>
              <a:rect l="l" t="t" r="r" b="b"/>
              <a:pathLst>
                <a:path w="77712" h="44958" extrusionOk="0">
                  <a:moveTo>
                    <a:pt x="77712" y="22479"/>
                  </a:moveTo>
                  <a:cubicBezTo>
                    <a:pt x="77712" y="34894"/>
                    <a:pt x="60316" y="44958"/>
                    <a:pt x="38856" y="44958"/>
                  </a:cubicBezTo>
                  <a:cubicBezTo>
                    <a:pt x="17396" y="44958"/>
                    <a:pt x="0" y="34894"/>
                    <a:pt x="0" y="22479"/>
                  </a:cubicBezTo>
                  <a:cubicBezTo>
                    <a:pt x="0" y="10064"/>
                    <a:pt x="17397" y="0"/>
                    <a:pt x="38856" y="0"/>
                  </a:cubicBezTo>
                  <a:cubicBezTo>
                    <a:pt x="60316" y="0"/>
                    <a:pt x="77712" y="10064"/>
                    <a:pt x="77712" y="22479"/>
                  </a:cubicBez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709;p17"/>
            <p:cNvSpPr/>
            <p:nvPr/>
          </p:nvSpPr>
          <p:spPr>
            <a:xfrm flipH="1">
              <a:off x="4682927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710;p17"/>
            <p:cNvSpPr/>
            <p:nvPr/>
          </p:nvSpPr>
          <p:spPr>
            <a:xfrm rot="10800000">
              <a:off x="6022844" y="4502970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711;p17"/>
            <p:cNvSpPr/>
            <p:nvPr/>
          </p:nvSpPr>
          <p:spPr>
            <a:xfrm flipH="1">
              <a:off x="6190049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712;p17"/>
            <p:cNvSpPr/>
            <p:nvPr/>
          </p:nvSpPr>
          <p:spPr>
            <a:xfrm flipH="1">
              <a:off x="6403900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713;p17"/>
            <p:cNvSpPr/>
            <p:nvPr/>
          </p:nvSpPr>
          <p:spPr>
            <a:xfrm flipH="1">
              <a:off x="6190049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714;p17"/>
            <p:cNvSpPr/>
            <p:nvPr/>
          </p:nvSpPr>
          <p:spPr>
            <a:xfrm>
              <a:off x="6351541" y="3874743"/>
              <a:ext cx="217302" cy="317702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715;p17"/>
            <p:cNvSpPr/>
            <p:nvPr/>
          </p:nvSpPr>
          <p:spPr>
            <a:xfrm>
              <a:off x="6368017" y="3871983"/>
              <a:ext cx="104086" cy="128266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716;p17"/>
            <p:cNvSpPr/>
            <p:nvPr/>
          </p:nvSpPr>
          <p:spPr>
            <a:xfrm>
              <a:off x="6388363" y="4011215"/>
              <a:ext cx="128390" cy="143694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717;p17"/>
            <p:cNvSpPr/>
            <p:nvPr/>
          </p:nvSpPr>
          <p:spPr>
            <a:xfrm>
              <a:off x="6169126" y="4068541"/>
              <a:ext cx="242294" cy="344916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718;p17"/>
            <p:cNvSpPr/>
            <p:nvPr/>
          </p:nvSpPr>
          <p:spPr>
            <a:xfrm>
              <a:off x="6350989" y="4058254"/>
              <a:ext cx="187162" cy="246878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719;p17"/>
            <p:cNvSpPr/>
            <p:nvPr/>
          </p:nvSpPr>
          <p:spPr>
            <a:xfrm>
              <a:off x="6384325" y="3881810"/>
              <a:ext cx="137686" cy="169616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720;p17"/>
            <p:cNvSpPr/>
            <p:nvPr/>
          </p:nvSpPr>
          <p:spPr>
            <a:xfrm>
              <a:off x="6389913" y="3881145"/>
              <a:ext cx="138230" cy="130098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721;p17"/>
            <p:cNvSpPr/>
            <p:nvPr/>
          </p:nvSpPr>
          <p:spPr>
            <a:xfrm>
              <a:off x="6223986" y="4735273"/>
              <a:ext cx="108702" cy="82916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22;p17"/>
            <p:cNvSpPr/>
            <p:nvPr/>
          </p:nvSpPr>
          <p:spPr>
            <a:xfrm>
              <a:off x="6224466" y="4761723"/>
              <a:ext cx="108209" cy="56495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23;p17"/>
            <p:cNvSpPr/>
            <p:nvPr/>
          </p:nvSpPr>
          <p:spPr>
            <a:xfrm>
              <a:off x="6169601" y="4699543"/>
              <a:ext cx="99502" cy="77082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4;p17"/>
            <p:cNvSpPr/>
            <p:nvPr/>
          </p:nvSpPr>
          <p:spPr>
            <a:xfrm>
              <a:off x="6170058" y="4724979"/>
              <a:ext cx="99108" cy="51736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25;p17"/>
            <p:cNvSpPr/>
            <p:nvPr/>
          </p:nvSpPr>
          <p:spPr>
            <a:xfrm>
              <a:off x="6206498" y="4301929"/>
              <a:ext cx="236938" cy="40866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26;p17"/>
            <p:cNvSpPr/>
            <p:nvPr/>
          </p:nvSpPr>
          <p:spPr>
            <a:xfrm>
              <a:off x="6271102" y="4302737"/>
              <a:ext cx="235887" cy="442489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27;p17"/>
            <p:cNvSpPr/>
            <p:nvPr/>
          </p:nvSpPr>
          <p:spPr>
            <a:xfrm>
              <a:off x="6183254" y="4274877"/>
              <a:ext cx="352749" cy="324700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28;p17"/>
            <p:cNvSpPr/>
            <p:nvPr/>
          </p:nvSpPr>
          <p:spPr>
            <a:xfrm>
              <a:off x="6466820" y="4083042"/>
              <a:ext cx="122590" cy="42978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29;p17"/>
            <p:cNvSpPr/>
            <p:nvPr/>
          </p:nvSpPr>
          <p:spPr>
            <a:xfrm>
              <a:off x="6490841" y="4077626"/>
              <a:ext cx="74124" cy="94270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30;p17"/>
            <p:cNvSpPr/>
            <p:nvPr/>
          </p:nvSpPr>
          <p:spPr>
            <a:xfrm>
              <a:off x="6345497" y="4058119"/>
              <a:ext cx="63405" cy="6657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" name="Google Shape;731;p17"/>
            <p:cNvGrpSpPr/>
            <p:nvPr/>
          </p:nvGrpSpPr>
          <p:grpSpPr>
            <a:xfrm>
              <a:off x="6161836" y="4215479"/>
              <a:ext cx="350682" cy="265782"/>
              <a:chOff x="6621095" y="1452181"/>
              <a:chExt cx="330894" cy="250785"/>
            </a:xfrm>
          </p:grpSpPr>
          <p:sp>
            <p:nvSpPr>
              <p:cNvPr id="80" name="Google Shape;732;p1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733;p1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734;p1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735;p1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736;p1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9661770" y="6501750"/>
            <a:ext cx="342675" cy="35145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269" y="19246"/>
            <a:ext cx="3141270" cy="93611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55965" y="221740"/>
            <a:ext cx="66351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Barlow Light" panose="020B0604020202020204" charset="0"/>
              </a:rPr>
              <a:t>INSHIP-2022</a:t>
            </a:r>
          </a:p>
          <a:p>
            <a:r>
              <a:rPr lang="en-US" dirty="0">
                <a:solidFill>
                  <a:schemeClr val="accent1"/>
                </a:solidFill>
                <a:latin typeface="Barlow Light" panose="020B0604020202020204" charset="0"/>
              </a:rPr>
              <a:t>THE WIND OF CHANGE: IMPROVING TEACHING PRACTICE THROUGH PARTNERSHIP</a:t>
            </a:r>
            <a:endParaRPr lang="es-ES" dirty="0">
              <a:solidFill>
                <a:schemeClr val="accent1"/>
              </a:solidFill>
              <a:latin typeface="Barlow Light" panose="020B0604020202020204" charset="0"/>
            </a:endParaRPr>
          </a:p>
        </p:txBody>
      </p:sp>
      <p:grpSp>
        <p:nvGrpSpPr>
          <p:cNvPr id="26" name="Google Shape;597;p17"/>
          <p:cNvGrpSpPr/>
          <p:nvPr/>
        </p:nvGrpSpPr>
        <p:grpSpPr>
          <a:xfrm>
            <a:off x="11487732" y="8026401"/>
            <a:ext cx="1672235" cy="1740170"/>
            <a:chOff x="2183550" y="65875"/>
            <a:chExt cx="4483981" cy="4807045"/>
          </a:xfrm>
        </p:grpSpPr>
        <p:sp>
          <p:nvSpPr>
            <p:cNvPr id="27" name="Google Shape;598;p17"/>
            <p:cNvSpPr/>
            <p:nvPr/>
          </p:nvSpPr>
          <p:spPr>
            <a:xfrm>
              <a:off x="3889897" y="3280283"/>
              <a:ext cx="998038" cy="577710"/>
            </a:xfrm>
            <a:custGeom>
              <a:avLst/>
              <a:gdLst/>
              <a:ahLst/>
              <a:cxnLst/>
              <a:rect l="l" t="t" r="r" b="b"/>
              <a:pathLst>
                <a:path w="998038" h="577710" extrusionOk="0">
                  <a:moveTo>
                    <a:pt x="461327" y="569588"/>
                  </a:moveTo>
                  <a:lnTo>
                    <a:pt x="14055" y="310699"/>
                  </a:lnTo>
                  <a:cubicBezTo>
                    <a:pt x="-6751" y="298602"/>
                    <a:pt x="-4186" y="277552"/>
                    <a:pt x="19945" y="263645"/>
                  </a:cubicBezTo>
                  <a:lnTo>
                    <a:pt x="455437" y="11519"/>
                  </a:lnTo>
                  <a:cubicBezTo>
                    <a:pt x="479568" y="-2388"/>
                    <a:pt x="515954" y="-3912"/>
                    <a:pt x="536759" y="8090"/>
                  </a:cubicBezTo>
                  <a:lnTo>
                    <a:pt x="983936" y="266979"/>
                  </a:lnTo>
                  <a:cubicBezTo>
                    <a:pt x="1004837" y="279076"/>
                    <a:pt x="1002177" y="300126"/>
                    <a:pt x="978141" y="314033"/>
                  </a:cubicBezTo>
                  <a:lnTo>
                    <a:pt x="542554" y="566159"/>
                  </a:lnTo>
                  <a:cubicBezTo>
                    <a:pt x="518519" y="580161"/>
                    <a:pt x="482133" y="581590"/>
                    <a:pt x="461327" y="56958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599;p17"/>
            <p:cNvSpPr/>
            <p:nvPr/>
          </p:nvSpPr>
          <p:spPr>
            <a:xfrm>
              <a:off x="2372415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600;p17"/>
            <p:cNvSpPr/>
            <p:nvPr/>
          </p:nvSpPr>
          <p:spPr>
            <a:xfrm>
              <a:off x="3921527" y="3261804"/>
              <a:ext cx="998857" cy="577329"/>
            </a:xfrm>
            <a:custGeom>
              <a:avLst/>
              <a:gdLst/>
              <a:ahLst/>
              <a:cxnLst/>
              <a:rect l="l" t="t" r="r" b="b"/>
              <a:pathLst>
                <a:path w="998857" h="577329" extrusionOk="0">
                  <a:moveTo>
                    <a:pt x="998097" y="255644"/>
                  </a:moveTo>
                  <a:lnTo>
                    <a:pt x="976057" y="262407"/>
                  </a:lnTo>
                  <a:lnTo>
                    <a:pt x="536860" y="8090"/>
                  </a:lnTo>
                  <a:cubicBezTo>
                    <a:pt x="516054" y="-3912"/>
                    <a:pt x="479858" y="-2388"/>
                    <a:pt x="455632" y="11519"/>
                  </a:cubicBezTo>
                  <a:lnTo>
                    <a:pt x="20046" y="263645"/>
                  </a:lnTo>
                  <a:lnTo>
                    <a:pt x="19001" y="264312"/>
                  </a:lnTo>
                  <a:lnTo>
                    <a:pt x="0" y="258502"/>
                  </a:lnTo>
                  <a:lnTo>
                    <a:pt x="0" y="287077"/>
                  </a:lnTo>
                  <a:cubicBezTo>
                    <a:pt x="0" y="288125"/>
                    <a:pt x="0" y="289173"/>
                    <a:pt x="0" y="290316"/>
                  </a:cubicBezTo>
                  <a:lnTo>
                    <a:pt x="0" y="292601"/>
                  </a:lnTo>
                  <a:lnTo>
                    <a:pt x="0" y="292601"/>
                  </a:lnTo>
                  <a:cubicBezTo>
                    <a:pt x="1596" y="300307"/>
                    <a:pt x="6641" y="306841"/>
                    <a:pt x="13680" y="310318"/>
                  </a:cubicBezTo>
                  <a:lnTo>
                    <a:pt x="460953" y="569208"/>
                  </a:lnTo>
                  <a:cubicBezTo>
                    <a:pt x="481758" y="581209"/>
                    <a:pt x="517954" y="579780"/>
                    <a:pt x="542275" y="565778"/>
                  </a:cubicBezTo>
                  <a:lnTo>
                    <a:pt x="979097" y="314033"/>
                  </a:lnTo>
                  <a:cubicBezTo>
                    <a:pt x="989404" y="309413"/>
                    <a:pt x="996786" y="300012"/>
                    <a:pt x="998857" y="288887"/>
                  </a:cubicBezTo>
                  <a:lnTo>
                    <a:pt x="998857" y="288887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601;p17"/>
            <p:cNvSpPr/>
            <p:nvPr/>
          </p:nvSpPr>
          <p:spPr>
            <a:xfrm>
              <a:off x="3922039" y="3231825"/>
              <a:ext cx="998054" cy="577388"/>
            </a:xfrm>
            <a:custGeom>
              <a:avLst/>
              <a:gdLst/>
              <a:ahLst/>
              <a:cxnLst/>
              <a:rect l="l" t="t" r="r" b="b"/>
              <a:pathLst>
                <a:path w="998054" h="577388" extrusionOk="0">
                  <a:moveTo>
                    <a:pt x="461295" y="569183"/>
                  </a:moveTo>
                  <a:lnTo>
                    <a:pt x="14023" y="310674"/>
                  </a:lnTo>
                  <a:cubicBezTo>
                    <a:pt x="-6783" y="298673"/>
                    <a:pt x="-4123" y="277623"/>
                    <a:pt x="19913" y="263716"/>
                  </a:cubicBezTo>
                  <a:lnTo>
                    <a:pt x="455500" y="11589"/>
                  </a:lnTo>
                  <a:cubicBezTo>
                    <a:pt x="479536" y="-2412"/>
                    <a:pt x="515922" y="-3936"/>
                    <a:pt x="536727" y="8160"/>
                  </a:cubicBezTo>
                  <a:lnTo>
                    <a:pt x="984000" y="267050"/>
                  </a:lnTo>
                  <a:cubicBezTo>
                    <a:pt x="1004805" y="279147"/>
                    <a:pt x="1002240" y="300197"/>
                    <a:pt x="978110" y="314103"/>
                  </a:cubicBezTo>
                  <a:lnTo>
                    <a:pt x="542618" y="566230"/>
                  </a:lnTo>
                  <a:cubicBezTo>
                    <a:pt x="518487" y="579756"/>
                    <a:pt x="482101" y="581280"/>
                    <a:pt x="461295" y="56918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602;p17"/>
            <p:cNvSpPr/>
            <p:nvPr/>
          </p:nvSpPr>
          <p:spPr>
            <a:xfrm>
              <a:off x="4231770" y="3400376"/>
              <a:ext cx="378145" cy="218912"/>
            </a:xfrm>
            <a:custGeom>
              <a:avLst/>
              <a:gdLst/>
              <a:ahLst/>
              <a:cxnLst/>
              <a:rect l="l" t="t" r="r" b="b"/>
              <a:pathLst>
                <a:path w="378145" h="218912" extrusionOk="0">
                  <a:moveTo>
                    <a:pt x="377956" y="96880"/>
                  </a:moveTo>
                  <a:lnTo>
                    <a:pt x="377956" y="58780"/>
                  </a:lnTo>
                  <a:lnTo>
                    <a:pt x="323804" y="73067"/>
                  </a:lnTo>
                  <a:lnTo>
                    <a:pt x="203341" y="3058"/>
                  </a:lnTo>
                  <a:cubicBezTo>
                    <a:pt x="193461" y="-1447"/>
                    <a:pt x="182023" y="-952"/>
                    <a:pt x="172560" y="4392"/>
                  </a:cubicBezTo>
                  <a:lnTo>
                    <a:pt x="55422" y="72210"/>
                  </a:lnTo>
                  <a:lnTo>
                    <a:pt x="36" y="57541"/>
                  </a:lnTo>
                  <a:lnTo>
                    <a:pt x="36" y="98594"/>
                  </a:lnTo>
                  <a:lnTo>
                    <a:pt x="36" y="98594"/>
                  </a:lnTo>
                  <a:lnTo>
                    <a:pt x="36" y="108119"/>
                  </a:lnTo>
                  <a:cubicBezTo>
                    <a:pt x="-12" y="108500"/>
                    <a:pt x="-12" y="108881"/>
                    <a:pt x="36" y="109262"/>
                  </a:cubicBezTo>
                  <a:lnTo>
                    <a:pt x="36" y="110215"/>
                  </a:lnTo>
                  <a:lnTo>
                    <a:pt x="36" y="110215"/>
                  </a:lnTo>
                  <a:cubicBezTo>
                    <a:pt x="644" y="113139"/>
                    <a:pt x="2572" y="115606"/>
                    <a:pt x="5261" y="116882"/>
                  </a:cubicBezTo>
                  <a:lnTo>
                    <a:pt x="174840" y="215847"/>
                  </a:lnTo>
                  <a:cubicBezTo>
                    <a:pt x="184721" y="220333"/>
                    <a:pt x="196130" y="219876"/>
                    <a:pt x="205621" y="214608"/>
                  </a:cubicBezTo>
                  <a:lnTo>
                    <a:pt x="370736" y="119358"/>
                  </a:lnTo>
                  <a:cubicBezTo>
                    <a:pt x="374621" y="117606"/>
                    <a:pt x="377395" y="114044"/>
                    <a:pt x="378146" y="109833"/>
                  </a:cubicBezTo>
                  <a:lnTo>
                    <a:pt x="378146" y="109833"/>
                  </a:lnTo>
                  <a:lnTo>
                    <a:pt x="378146" y="97261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603;p17"/>
            <p:cNvSpPr/>
            <p:nvPr/>
          </p:nvSpPr>
          <p:spPr>
            <a:xfrm>
              <a:off x="4231502" y="3348848"/>
              <a:ext cx="378432" cy="218803"/>
            </a:xfrm>
            <a:custGeom>
              <a:avLst/>
              <a:gdLst/>
              <a:ahLst/>
              <a:cxnLst/>
              <a:rect l="l" t="t" r="r" b="b"/>
              <a:pathLst>
                <a:path w="378432" h="218803" extrusionOk="0">
                  <a:moveTo>
                    <a:pt x="175108" y="215844"/>
                  </a:moveTo>
                  <a:lnTo>
                    <a:pt x="5339" y="117451"/>
                  </a:lnTo>
                  <a:cubicBezTo>
                    <a:pt x="-2547" y="112879"/>
                    <a:pt x="-1597" y="104878"/>
                    <a:pt x="7524" y="99639"/>
                  </a:cubicBezTo>
                  <a:lnTo>
                    <a:pt x="172638" y="4389"/>
                  </a:lnTo>
                  <a:cubicBezTo>
                    <a:pt x="182167" y="-992"/>
                    <a:pt x="193691" y="-1449"/>
                    <a:pt x="203609" y="3151"/>
                  </a:cubicBezTo>
                  <a:lnTo>
                    <a:pt x="373094" y="101259"/>
                  </a:lnTo>
                  <a:cubicBezTo>
                    <a:pt x="380979" y="105831"/>
                    <a:pt x="380029" y="113832"/>
                    <a:pt x="370909" y="119166"/>
                  </a:cubicBezTo>
                  <a:lnTo>
                    <a:pt x="205794" y="214416"/>
                  </a:lnTo>
                  <a:cubicBezTo>
                    <a:pt x="196360" y="219712"/>
                    <a:pt x="184988" y="220245"/>
                    <a:pt x="175108" y="215844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604;p17"/>
            <p:cNvSpPr/>
            <p:nvPr/>
          </p:nvSpPr>
          <p:spPr>
            <a:xfrm>
              <a:off x="3409843" y="2513133"/>
              <a:ext cx="2024410" cy="945165"/>
            </a:xfrm>
            <a:custGeom>
              <a:avLst/>
              <a:gdLst/>
              <a:ahLst/>
              <a:cxnLst/>
              <a:rect l="l" t="t" r="r" b="b"/>
              <a:pathLst>
                <a:path w="2024410" h="945165" extrusionOk="0">
                  <a:moveTo>
                    <a:pt x="1010828" y="945166"/>
                  </a:moveTo>
                  <a:lnTo>
                    <a:pt x="0" y="38005"/>
                  </a:lnTo>
                  <a:lnTo>
                    <a:pt x="2024411" y="0"/>
                  </a:lnTo>
                  <a:lnTo>
                    <a:pt x="1010828" y="945166"/>
                  </a:ln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605;p17"/>
            <p:cNvSpPr/>
            <p:nvPr/>
          </p:nvSpPr>
          <p:spPr>
            <a:xfrm>
              <a:off x="2963426" y="65875"/>
              <a:ext cx="2875158" cy="2882646"/>
            </a:xfrm>
            <a:custGeom>
              <a:avLst/>
              <a:gdLst/>
              <a:ahLst/>
              <a:cxnLst/>
              <a:rect l="l" t="t" r="r" b="b"/>
              <a:pathLst>
                <a:path w="2875158" h="2882646" extrusionOk="0">
                  <a:moveTo>
                    <a:pt x="2875159" y="1441323"/>
                  </a:moveTo>
                  <a:cubicBezTo>
                    <a:pt x="2875159" y="2237344"/>
                    <a:pt x="2231533" y="2882646"/>
                    <a:pt x="1437579" y="2882646"/>
                  </a:cubicBezTo>
                  <a:cubicBezTo>
                    <a:pt x="643626" y="2882646"/>
                    <a:pt x="0" y="2237344"/>
                    <a:pt x="0" y="1441323"/>
                  </a:cubicBezTo>
                  <a:cubicBezTo>
                    <a:pt x="0" y="645302"/>
                    <a:pt x="643626" y="0"/>
                    <a:pt x="1437579" y="0"/>
                  </a:cubicBezTo>
                  <a:cubicBezTo>
                    <a:pt x="2231532" y="0"/>
                    <a:pt x="2875159" y="645302"/>
                    <a:pt x="2875159" y="144132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606;p17"/>
            <p:cNvSpPr/>
            <p:nvPr/>
          </p:nvSpPr>
          <p:spPr>
            <a:xfrm>
              <a:off x="2986102" y="165506"/>
              <a:ext cx="2752826" cy="2463451"/>
            </a:xfrm>
            <a:custGeom>
              <a:avLst/>
              <a:gdLst/>
              <a:ahLst/>
              <a:cxnLst/>
              <a:rect l="l" t="t" r="r" b="b"/>
              <a:pathLst>
                <a:path w="2752826" h="2463451" extrusionOk="0">
                  <a:moveTo>
                    <a:pt x="1036794" y="484346"/>
                  </a:moveTo>
                  <a:lnTo>
                    <a:pt x="1041639" y="467297"/>
                  </a:lnTo>
                  <a:lnTo>
                    <a:pt x="1041639" y="430340"/>
                  </a:lnTo>
                  <a:cubicBezTo>
                    <a:pt x="1034789" y="431164"/>
                    <a:pt x="1027873" y="431164"/>
                    <a:pt x="1021023" y="430340"/>
                  </a:cubicBezTo>
                  <a:cubicBezTo>
                    <a:pt x="1017413" y="428720"/>
                    <a:pt x="1019883" y="418624"/>
                    <a:pt x="1019883" y="418624"/>
                  </a:cubicBezTo>
                  <a:lnTo>
                    <a:pt x="1036794" y="404051"/>
                  </a:lnTo>
                  <a:lnTo>
                    <a:pt x="1002878" y="411290"/>
                  </a:lnTo>
                  <a:lnTo>
                    <a:pt x="990717" y="430340"/>
                  </a:lnTo>
                  <a:lnTo>
                    <a:pt x="952716" y="453866"/>
                  </a:lnTo>
                  <a:lnTo>
                    <a:pt x="969722" y="463391"/>
                  </a:lnTo>
                  <a:lnTo>
                    <a:pt x="980647" y="470630"/>
                  </a:lnTo>
                  <a:lnTo>
                    <a:pt x="996988" y="473107"/>
                  </a:lnTo>
                  <a:lnTo>
                    <a:pt x="996988" y="462344"/>
                  </a:lnTo>
                  <a:cubicBezTo>
                    <a:pt x="996988" y="462344"/>
                    <a:pt x="1015988" y="457486"/>
                    <a:pt x="1020643" y="464725"/>
                  </a:cubicBezTo>
                  <a:lnTo>
                    <a:pt x="1018268" y="478155"/>
                  </a:lnTo>
                  <a:lnTo>
                    <a:pt x="1036794" y="484346"/>
                  </a:lnTo>
                  <a:close/>
                  <a:moveTo>
                    <a:pt x="616692" y="1010603"/>
                  </a:moveTo>
                  <a:cubicBezTo>
                    <a:pt x="606783" y="1006135"/>
                    <a:pt x="595440" y="1006135"/>
                    <a:pt x="585531" y="1010603"/>
                  </a:cubicBezTo>
                  <a:cubicBezTo>
                    <a:pt x="585702" y="1024414"/>
                    <a:pt x="574967" y="1035891"/>
                    <a:pt x="561211" y="1036606"/>
                  </a:cubicBezTo>
                  <a:lnTo>
                    <a:pt x="588951" y="1052132"/>
                  </a:lnTo>
                  <a:lnTo>
                    <a:pt x="616692" y="1041749"/>
                  </a:lnTo>
                  <a:lnTo>
                    <a:pt x="652983" y="1029653"/>
                  </a:lnTo>
                  <a:lnTo>
                    <a:pt x="684049" y="1052132"/>
                  </a:lnTo>
                  <a:cubicBezTo>
                    <a:pt x="707420" y="1023557"/>
                    <a:pt x="684049" y="1007078"/>
                    <a:pt x="684049" y="1007078"/>
                  </a:cubicBezTo>
                  <a:lnTo>
                    <a:pt x="616692" y="1010603"/>
                  </a:lnTo>
                  <a:close/>
                  <a:moveTo>
                    <a:pt x="1206658" y="1540478"/>
                  </a:moveTo>
                  <a:lnTo>
                    <a:pt x="1179773" y="1534763"/>
                  </a:lnTo>
                  <a:lnTo>
                    <a:pt x="1133031" y="1504950"/>
                  </a:lnTo>
                  <a:lnTo>
                    <a:pt x="1091990" y="1504950"/>
                  </a:lnTo>
                  <a:lnTo>
                    <a:pt x="1056554" y="1486567"/>
                  </a:lnTo>
                  <a:lnTo>
                    <a:pt x="1042399" y="1486567"/>
                  </a:lnTo>
                  <a:cubicBezTo>
                    <a:pt x="1042399" y="1486567"/>
                    <a:pt x="1045249" y="1466660"/>
                    <a:pt x="1040974" y="1465231"/>
                  </a:cubicBezTo>
                  <a:cubicBezTo>
                    <a:pt x="1036699" y="1463802"/>
                    <a:pt x="1005633" y="1445324"/>
                    <a:pt x="1005633" y="1445324"/>
                  </a:cubicBezTo>
                  <a:lnTo>
                    <a:pt x="981502" y="1453896"/>
                  </a:lnTo>
                  <a:lnTo>
                    <a:pt x="981502" y="1436846"/>
                  </a:lnTo>
                  <a:lnTo>
                    <a:pt x="964497" y="1429703"/>
                  </a:lnTo>
                  <a:lnTo>
                    <a:pt x="950341" y="1429703"/>
                  </a:lnTo>
                  <a:lnTo>
                    <a:pt x="951766" y="1415510"/>
                  </a:lnTo>
                  <a:cubicBezTo>
                    <a:pt x="951766" y="1415510"/>
                    <a:pt x="964497" y="1390269"/>
                    <a:pt x="957467" y="1385888"/>
                  </a:cubicBezTo>
                  <a:cubicBezTo>
                    <a:pt x="950436" y="1381506"/>
                    <a:pt x="924881" y="1324642"/>
                    <a:pt x="924881" y="1324642"/>
                  </a:cubicBezTo>
                  <a:lnTo>
                    <a:pt x="886880" y="1303306"/>
                  </a:lnTo>
                  <a:lnTo>
                    <a:pt x="845838" y="1303306"/>
                  </a:lnTo>
                  <a:lnTo>
                    <a:pt x="810403" y="1269302"/>
                  </a:lnTo>
                  <a:lnTo>
                    <a:pt x="775062" y="1240727"/>
                  </a:lnTo>
                  <a:lnTo>
                    <a:pt x="755206" y="1201007"/>
                  </a:lnTo>
                  <a:lnTo>
                    <a:pt x="733925" y="1186815"/>
                  </a:lnTo>
                  <a:cubicBezTo>
                    <a:pt x="733925" y="1186815"/>
                    <a:pt x="709890" y="1202436"/>
                    <a:pt x="704190" y="1201007"/>
                  </a:cubicBezTo>
                  <a:cubicBezTo>
                    <a:pt x="698489" y="1199579"/>
                    <a:pt x="663149" y="1186815"/>
                    <a:pt x="663149" y="1186815"/>
                  </a:cubicBezTo>
                  <a:lnTo>
                    <a:pt x="633413" y="1178338"/>
                  </a:lnTo>
                  <a:lnTo>
                    <a:pt x="596267" y="1195769"/>
                  </a:lnTo>
                  <a:lnTo>
                    <a:pt x="596267" y="1233869"/>
                  </a:lnTo>
                  <a:lnTo>
                    <a:pt x="582111" y="1224344"/>
                  </a:lnTo>
                  <a:lnTo>
                    <a:pt x="582111" y="1210056"/>
                  </a:lnTo>
                  <a:lnTo>
                    <a:pt x="594842" y="1185958"/>
                  </a:lnTo>
                  <a:lnTo>
                    <a:pt x="600542" y="1168908"/>
                  </a:lnTo>
                  <a:lnTo>
                    <a:pt x="587812" y="1163288"/>
                  </a:lnTo>
                  <a:lnTo>
                    <a:pt x="570806" y="1183100"/>
                  </a:lnTo>
                  <a:lnTo>
                    <a:pt x="528340" y="1195769"/>
                  </a:lnTo>
                  <a:lnTo>
                    <a:pt x="519790" y="1214247"/>
                  </a:lnTo>
                  <a:lnTo>
                    <a:pt x="499934" y="1232726"/>
                  </a:lnTo>
                  <a:lnTo>
                    <a:pt x="494329" y="1248347"/>
                  </a:lnTo>
                  <a:lnTo>
                    <a:pt x="463168" y="1222820"/>
                  </a:lnTo>
                  <a:cubicBezTo>
                    <a:pt x="452661" y="1228335"/>
                    <a:pt x="441773" y="1233078"/>
                    <a:pt x="430582" y="1237012"/>
                  </a:cubicBezTo>
                  <a:cubicBezTo>
                    <a:pt x="419096" y="1230897"/>
                    <a:pt x="408190" y="1223762"/>
                    <a:pt x="397996" y="1215676"/>
                  </a:cubicBezTo>
                  <a:lnTo>
                    <a:pt x="382416" y="1185863"/>
                  </a:lnTo>
                  <a:lnTo>
                    <a:pt x="390966" y="1146143"/>
                  </a:lnTo>
                  <a:lnTo>
                    <a:pt x="397996" y="1104900"/>
                  </a:lnTo>
                  <a:lnTo>
                    <a:pt x="371111" y="1087850"/>
                  </a:lnTo>
                  <a:lnTo>
                    <a:pt x="334250" y="1087850"/>
                  </a:lnTo>
                  <a:lnTo>
                    <a:pt x="305749" y="1079373"/>
                  </a:lnTo>
                  <a:lnTo>
                    <a:pt x="319049" y="1058037"/>
                  </a:lnTo>
                  <a:lnTo>
                    <a:pt x="334629" y="1026795"/>
                  </a:lnTo>
                  <a:lnTo>
                    <a:pt x="348785" y="1004126"/>
                  </a:lnTo>
                  <a:cubicBezTo>
                    <a:pt x="348785" y="1004126"/>
                    <a:pt x="352775" y="993743"/>
                    <a:pt x="357335" y="991362"/>
                  </a:cubicBezTo>
                  <a:cubicBezTo>
                    <a:pt x="375386" y="981837"/>
                    <a:pt x="357335" y="972884"/>
                    <a:pt x="357335" y="972884"/>
                  </a:cubicBezTo>
                  <a:cubicBezTo>
                    <a:pt x="357335" y="972884"/>
                    <a:pt x="319334" y="970026"/>
                    <a:pt x="313444" y="972884"/>
                  </a:cubicBezTo>
                  <a:cubicBezTo>
                    <a:pt x="307554" y="975741"/>
                    <a:pt x="292163" y="984218"/>
                    <a:pt x="292163" y="984218"/>
                  </a:cubicBezTo>
                  <a:lnTo>
                    <a:pt x="292163" y="1016889"/>
                  </a:lnTo>
                  <a:lnTo>
                    <a:pt x="263663" y="1029653"/>
                  </a:lnTo>
                  <a:lnTo>
                    <a:pt x="219771" y="1039178"/>
                  </a:lnTo>
                  <a:lnTo>
                    <a:pt x="190036" y="1009269"/>
                  </a:lnTo>
                  <a:cubicBezTo>
                    <a:pt x="185760" y="1005078"/>
                    <a:pt x="175880" y="958215"/>
                    <a:pt x="175880" y="958215"/>
                  </a:cubicBezTo>
                  <a:lnTo>
                    <a:pt x="194216" y="941165"/>
                  </a:lnTo>
                  <a:lnTo>
                    <a:pt x="202766" y="926973"/>
                  </a:lnTo>
                  <a:lnTo>
                    <a:pt x="204191" y="892874"/>
                  </a:lnTo>
                  <a:lnTo>
                    <a:pt x="222526" y="877253"/>
                  </a:lnTo>
                  <a:lnTo>
                    <a:pt x="229652" y="858774"/>
                  </a:lnTo>
                  <a:lnTo>
                    <a:pt x="250742" y="843344"/>
                  </a:lnTo>
                  <a:lnTo>
                    <a:pt x="270978" y="824770"/>
                  </a:lnTo>
                  <a:lnTo>
                    <a:pt x="289408" y="819150"/>
                  </a:lnTo>
                  <a:lnTo>
                    <a:pt x="314869" y="824770"/>
                  </a:lnTo>
                  <a:cubicBezTo>
                    <a:pt x="316294" y="815245"/>
                    <a:pt x="363035" y="819150"/>
                    <a:pt x="363035" y="819150"/>
                  </a:cubicBezTo>
                  <a:lnTo>
                    <a:pt x="381466" y="818198"/>
                  </a:lnTo>
                  <a:lnTo>
                    <a:pt x="380041" y="807815"/>
                  </a:lnTo>
                  <a:cubicBezTo>
                    <a:pt x="388591" y="800671"/>
                    <a:pt x="416902" y="807815"/>
                    <a:pt x="416902" y="807815"/>
                  </a:cubicBezTo>
                  <a:lnTo>
                    <a:pt x="454903" y="804577"/>
                  </a:lnTo>
                  <a:cubicBezTo>
                    <a:pt x="463263" y="806387"/>
                    <a:pt x="470293" y="823627"/>
                    <a:pt x="470293" y="823627"/>
                  </a:cubicBezTo>
                  <a:lnTo>
                    <a:pt x="453288" y="839248"/>
                  </a:lnTo>
                  <a:lnTo>
                    <a:pt x="464688" y="873252"/>
                  </a:lnTo>
                  <a:lnTo>
                    <a:pt x="475993" y="888873"/>
                  </a:lnTo>
                  <a:lnTo>
                    <a:pt x="471718" y="904494"/>
                  </a:lnTo>
                  <a:lnTo>
                    <a:pt x="498984" y="900494"/>
                  </a:lnTo>
                  <a:cubicBezTo>
                    <a:pt x="499427" y="891477"/>
                    <a:pt x="499871" y="882460"/>
                    <a:pt x="500314" y="873443"/>
                  </a:cubicBezTo>
                  <a:lnTo>
                    <a:pt x="501739" y="840772"/>
                  </a:lnTo>
                  <a:lnTo>
                    <a:pt x="497559" y="804958"/>
                  </a:lnTo>
                  <a:lnTo>
                    <a:pt x="523020" y="749903"/>
                  </a:lnTo>
                  <a:lnTo>
                    <a:pt x="626383" y="683228"/>
                  </a:lnTo>
                  <a:cubicBezTo>
                    <a:pt x="625908" y="675164"/>
                    <a:pt x="625432" y="667099"/>
                    <a:pt x="624957" y="659035"/>
                  </a:cubicBezTo>
                  <a:lnTo>
                    <a:pt x="631988" y="624269"/>
                  </a:lnTo>
                  <a:lnTo>
                    <a:pt x="650418" y="630650"/>
                  </a:lnTo>
                  <a:lnTo>
                    <a:pt x="683004" y="591884"/>
                  </a:lnTo>
                  <a:lnTo>
                    <a:pt x="725470" y="577787"/>
                  </a:lnTo>
                  <a:lnTo>
                    <a:pt x="750931" y="560451"/>
                  </a:lnTo>
                  <a:lnTo>
                    <a:pt x="763661" y="534829"/>
                  </a:lnTo>
                  <a:lnTo>
                    <a:pt x="810403" y="520637"/>
                  </a:lnTo>
                  <a:lnTo>
                    <a:pt x="857144" y="496538"/>
                  </a:lnTo>
                  <a:lnTo>
                    <a:pt x="835673" y="519494"/>
                  </a:lnTo>
                  <a:lnTo>
                    <a:pt x="832823" y="539401"/>
                  </a:lnTo>
                  <a:lnTo>
                    <a:pt x="858284" y="533686"/>
                  </a:lnTo>
                  <a:lnTo>
                    <a:pt x="880990" y="520922"/>
                  </a:lnTo>
                  <a:lnTo>
                    <a:pt x="900750" y="515302"/>
                  </a:lnTo>
                  <a:lnTo>
                    <a:pt x="919180" y="509588"/>
                  </a:lnTo>
                  <a:lnTo>
                    <a:pt x="924881" y="496824"/>
                  </a:lnTo>
                  <a:lnTo>
                    <a:pt x="912150" y="496824"/>
                  </a:lnTo>
                  <a:lnTo>
                    <a:pt x="892295" y="489680"/>
                  </a:lnTo>
                  <a:lnTo>
                    <a:pt x="863794" y="468440"/>
                  </a:lnTo>
                  <a:cubicBezTo>
                    <a:pt x="863196" y="463742"/>
                    <a:pt x="864734" y="459023"/>
                    <a:pt x="867974" y="455581"/>
                  </a:cubicBezTo>
                  <a:lnTo>
                    <a:pt x="880799" y="444056"/>
                  </a:lnTo>
                  <a:cubicBezTo>
                    <a:pt x="880799" y="444056"/>
                    <a:pt x="886405" y="437198"/>
                    <a:pt x="882224" y="437198"/>
                  </a:cubicBezTo>
                  <a:cubicBezTo>
                    <a:pt x="878044" y="437198"/>
                    <a:pt x="846789" y="430340"/>
                    <a:pt x="846789" y="430340"/>
                  </a:cubicBezTo>
                  <a:lnTo>
                    <a:pt x="812778" y="444056"/>
                  </a:lnTo>
                  <a:lnTo>
                    <a:pt x="793492" y="444056"/>
                  </a:lnTo>
                  <a:lnTo>
                    <a:pt x="817623" y="423005"/>
                  </a:lnTo>
                  <a:lnTo>
                    <a:pt x="844508" y="423005"/>
                  </a:lnTo>
                  <a:lnTo>
                    <a:pt x="874244" y="415862"/>
                  </a:lnTo>
                  <a:lnTo>
                    <a:pt x="935996" y="415862"/>
                  </a:lnTo>
                  <a:lnTo>
                    <a:pt x="970007" y="408718"/>
                  </a:lnTo>
                  <a:lnTo>
                    <a:pt x="994233" y="395669"/>
                  </a:lnTo>
                  <a:lnTo>
                    <a:pt x="1023968" y="392621"/>
                  </a:lnTo>
                  <a:lnTo>
                    <a:pt x="1032519" y="360712"/>
                  </a:lnTo>
                  <a:lnTo>
                    <a:pt x="1012663" y="343662"/>
                  </a:lnTo>
                  <a:lnTo>
                    <a:pt x="984162" y="328898"/>
                  </a:lnTo>
                  <a:lnTo>
                    <a:pt x="978462" y="295370"/>
                  </a:lnTo>
                  <a:lnTo>
                    <a:pt x="962882" y="261271"/>
                  </a:lnTo>
                  <a:lnTo>
                    <a:pt x="948726" y="261271"/>
                  </a:lnTo>
                  <a:lnTo>
                    <a:pt x="947301" y="279749"/>
                  </a:lnTo>
                  <a:lnTo>
                    <a:pt x="924691" y="279749"/>
                  </a:lnTo>
                  <a:lnTo>
                    <a:pt x="918991" y="291084"/>
                  </a:lnTo>
                  <a:lnTo>
                    <a:pt x="910535" y="296799"/>
                  </a:lnTo>
                  <a:lnTo>
                    <a:pt x="896380" y="299656"/>
                  </a:lnTo>
                  <a:lnTo>
                    <a:pt x="883555" y="286798"/>
                  </a:lnTo>
                  <a:lnTo>
                    <a:pt x="900560" y="268415"/>
                  </a:lnTo>
                  <a:lnTo>
                    <a:pt x="880799" y="249936"/>
                  </a:lnTo>
                  <a:lnTo>
                    <a:pt x="856669" y="237173"/>
                  </a:lnTo>
                  <a:lnTo>
                    <a:pt x="831493" y="237173"/>
                  </a:lnTo>
                  <a:lnTo>
                    <a:pt x="813063" y="242792"/>
                  </a:lnTo>
                  <a:lnTo>
                    <a:pt x="787602" y="272606"/>
                  </a:lnTo>
                  <a:lnTo>
                    <a:pt x="767746" y="289655"/>
                  </a:lnTo>
                  <a:lnTo>
                    <a:pt x="773447" y="305276"/>
                  </a:lnTo>
                  <a:lnTo>
                    <a:pt x="766226" y="328994"/>
                  </a:lnTo>
                  <a:lnTo>
                    <a:pt x="770501" y="338519"/>
                  </a:lnTo>
                  <a:lnTo>
                    <a:pt x="746371" y="347091"/>
                  </a:lnTo>
                  <a:lnTo>
                    <a:pt x="719485" y="352711"/>
                  </a:lnTo>
                  <a:lnTo>
                    <a:pt x="708180" y="349853"/>
                  </a:lnTo>
                  <a:lnTo>
                    <a:pt x="699629" y="361283"/>
                  </a:lnTo>
                  <a:lnTo>
                    <a:pt x="715210" y="393192"/>
                  </a:lnTo>
                  <a:lnTo>
                    <a:pt x="699629" y="403860"/>
                  </a:lnTo>
                  <a:lnTo>
                    <a:pt x="678444" y="403860"/>
                  </a:lnTo>
                  <a:lnTo>
                    <a:pt x="660488" y="380714"/>
                  </a:lnTo>
                  <a:lnTo>
                    <a:pt x="656213" y="367570"/>
                  </a:lnTo>
                  <a:lnTo>
                    <a:pt x="668944" y="360521"/>
                  </a:lnTo>
                  <a:lnTo>
                    <a:pt x="659443" y="343472"/>
                  </a:lnTo>
                  <a:lnTo>
                    <a:pt x="629708" y="342043"/>
                  </a:lnTo>
                  <a:lnTo>
                    <a:pt x="590091" y="317373"/>
                  </a:lnTo>
                  <a:lnTo>
                    <a:pt x="571661" y="317373"/>
                  </a:lnTo>
                  <a:lnTo>
                    <a:pt x="567386" y="302228"/>
                  </a:lnTo>
                  <a:lnTo>
                    <a:pt x="554656" y="296609"/>
                  </a:lnTo>
                  <a:lnTo>
                    <a:pt x="573086" y="275273"/>
                  </a:lnTo>
                  <a:lnTo>
                    <a:pt x="599972" y="259652"/>
                  </a:lnTo>
                  <a:lnTo>
                    <a:pt x="646713" y="242602"/>
                  </a:lnTo>
                  <a:lnTo>
                    <a:pt x="663718" y="236982"/>
                  </a:lnTo>
                  <a:lnTo>
                    <a:pt x="700485" y="228409"/>
                  </a:lnTo>
                  <a:lnTo>
                    <a:pt x="725185" y="214694"/>
                  </a:lnTo>
                  <a:lnTo>
                    <a:pt x="747796" y="194786"/>
                  </a:lnTo>
                  <a:lnTo>
                    <a:pt x="777532" y="194786"/>
                  </a:lnTo>
                  <a:lnTo>
                    <a:pt x="812968" y="185833"/>
                  </a:lnTo>
                  <a:lnTo>
                    <a:pt x="835673" y="185833"/>
                  </a:lnTo>
                  <a:lnTo>
                    <a:pt x="845174" y="159353"/>
                  </a:lnTo>
                  <a:lnTo>
                    <a:pt x="799857" y="159353"/>
                  </a:lnTo>
                  <a:lnTo>
                    <a:pt x="782852" y="172403"/>
                  </a:lnTo>
                  <a:lnTo>
                    <a:pt x="753116" y="172403"/>
                  </a:lnTo>
                  <a:cubicBezTo>
                    <a:pt x="746798" y="166154"/>
                    <a:pt x="738980" y="161657"/>
                    <a:pt x="730410" y="159353"/>
                  </a:cubicBezTo>
                  <a:lnTo>
                    <a:pt x="730410" y="148876"/>
                  </a:lnTo>
                  <a:lnTo>
                    <a:pt x="745991" y="134684"/>
                  </a:lnTo>
                  <a:lnTo>
                    <a:pt x="766226" y="119444"/>
                  </a:lnTo>
                  <a:cubicBezTo>
                    <a:pt x="773304" y="110380"/>
                    <a:pt x="779023" y="100338"/>
                    <a:pt x="783232" y="89630"/>
                  </a:cubicBezTo>
                  <a:lnTo>
                    <a:pt x="824273" y="103823"/>
                  </a:lnTo>
                  <a:lnTo>
                    <a:pt x="855339" y="102203"/>
                  </a:lnTo>
                  <a:lnTo>
                    <a:pt x="876714" y="100965"/>
                  </a:lnTo>
                  <a:lnTo>
                    <a:pt x="903600" y="102394"/>
                  </a:lnTo>
                  <a:lnTo>
                    <a:pt x="919180" y="108109"/>
                  </a:lnTo>
                  <a:cubicBezTo>
                    <a:pt x="914905" y="119444"/>
                    <a:pt x="897995" y="110966"/>
                    <a:pt x="897995" y="110966"/>
                  </a:cubicBezTo>
                  <a:lnTo>
                    <a:pt x="846979" y="116586"/>
                  </a:lnTo>
                  <a:lnTo>
                    <a:pt x="824273" y="128969"/>
                  </a:lnTo>
                  <a:lnTo>
                    <a:pt x="831398" y="113348"/>
                  </a:lnTo>
                  <a:lnTo>
                    <a:pt x="807267" y="114776"/>
                  </a:lnTo>
                  <a:lnTo>
                    <a:pt x="778767" y="133160"/>
                  </a:lnTo>
                  <a:lnTo>
                    <a:pt x="798622" y="143161"/>
                  </a:lnTo>
                  <a:lnTo>
                    <a:pt x="845364" y="143161"/>
                  </a:lnTo>
                  <a:lnTo>
                    <a:pt x="870824" y="152686"/>
                  </a:lnTo>
                  <a:lnTo>
                    <a:pt x="892105" y="144209"/>
                  </a:lnTo>
                  <a:lnTo>
                    <a:pt x="914715" y="152686"/>
                  </a:lnTo>
                  <a:lnTo>
                    <a:pt x="941696" y="161258"/>
                  </a:lnTo>
                  <a:lnTo>
                    <a:pt x="909110" y="171450"/>
                  </a:lnTo>
                  <a:lnTo>
                    <a:pt x="880609" y="184880"/>
                  </a:lnTo>
                  <a:lnTo>
                    <a:pt x="852109" y="191072"/>
                  </a:lnTo>
                  <a:lnTo>
                    <a:pt x="829498" y="199549"/>
                  </a:lnTo>
                  <a:lnTo>
                    <a:pt x="838998" y="219456"/>
                  </a:lnTo>
                  <a:lnTo>
                    <a:pt x="898470" y="218027"/>
                  </a:lnTo>
                  <a:lnTo>
                    <a:pt x="935996" y="241173"/>
                  </a:lnTo>
                  <a:lnTo>
                    <a:pt x="967157" y="241173"/>
                  </a:lnTo>
                  <a:lnTo>
                    <a:pt x="968582" y="228409"/>
                  </a:lnTo>
                  <a:lnTo>
                    <a:pt x="975612" y="215646"/>
                  </a:lnTo>
                  <a:lnTo>
                    <a:pt x="989862" y="212789"/>
                  </a:lnTo>
                  <a:lnTo>
                    <a:pt x="978462" y="197168"/>
                  </a:lnTo>
                  <a:lnTo>
                    <a:pt x="974282" y="185357"/>
                  </a:lnTo>
                  <a:lnTo>
                    <a:pt x="991192" y="185357"/>
                  </a:lnTo>
                  <a:lnTo>
                    <a:pt x="1005443" y="195739"/>
                  </a:lnTo>
                  <a:cubicBezTo>
                    <a:pt x="1016748" y="204311"/>
                    <a:pt x="1040784" y="185357"/>
                    <a:pt x="1040784" y="185357"/>
                  </a:cubicBezTo>
                  <a:lnTo>
                    <a:pt x="1076220" y="171926"/>
                  </a:lnTo>
                  <a:lnTo>
                    <a:pt x="1032329" y="158877"/>
                  </a:lnTo>
                  <a:lnTo>
                    <a:pt x="1018173" y="144685"/>
                  </a:lnTo>
                  <a:cubicBezTo>
                    <a:pt x="1022353" y="136112"/>
                    <a:pt x="971432" y="123349"/>
                    <a:pt x="971432" y="123349"/>
                  </a:cubicBezTo>
                  <a:lnTo>
                    <a:pt x="931721" y="99250"/>
                  </a:lnTo>
                  <a:lnTo>
                    <a:pt x="922221" y="89249"/>
                  </a:lnTo>
                  <a:lnTo>
                    <a:pt x="888495" y="89249"/>
                  </a:lnTo>
                  <a:lnTo>
                    <a:pt x="915380" y="77914"/>
                  </a:lnTo>
                  <a:lnTo>
                    <a:pt x="981882" y="84963"/>
                  </a:lnTo>
                  <a:lnTo>
                    <a:pt x="1015893" y="77914"/>
                  </a:lnTo>
                  <a:lnTo>
                    <a:pt x="1093795" y="58007"/>
                  </a:lnTo>
                  <a:lnTo>
                    <a:pt x="1146142" y="45244"/>
                  </a:lnTo>
                  <a:lnTo>
                    <a:pt x="1184143" y="31052"/>
                  </a:lnTo>
                  <a:lnTo>
                    <a:pt x="1140157" y="24194"/>
                  </a:lnTo>
                  <a:cubicBezTo>
                    <a:pt x="1140157" y="24194"/>
                    <a:pt x="1108996" y="32766"/>
                    <a:pt x="1104721" y="32766"/>
                  </a:cubicBezTo>
                  <a:cubicBezTo>
                    <a:pt x="1100445" y="32766"/>
                    <a:pt x="1063680" y="35623"/>
                    <a:pt x="1059404" y="35623"/>
                  </a:cubicBezTo>
                  <a:lnTo>
                    <a:pt x="960222" y="35623"/>
                  </a:lnTo>
                  <a:lnTo>
                    <a:pt x="929156" y="42672"/>
                  </a:lnTo>
                  <a:lnTo>
                    <a:pt x="957657" y="49816"/>
                  </a:lnTo>
                  <a:lnTo>
                    <a:pt x="940651" y="59341"/>
                  </a:lnTo>
                  <a:lnTo>
                    <a:pt x="910915" y="59341"/>
                  </a:lnTo>
                  <a:lnTo>
                    <a:pt x="893910" y="65056"/>
                  </a:lnTo>
                  <a:lnTo>
                    <a:pt x="916520" y="48006"/>
                  </a:lnTo>
                  <a:lnTo>
                    <a:pt x="892485" y="42291"/>
                  </a:lnTo>
                  <a:lnTo>
                    <a:pt x="862749" y="49435"/>
                  </a:lnTo>
                  <a:lnTo>
                    <a:pt x="825888" y="70675"/>
                  </a:lnTo>
                  <a:lnTo>
                    <a:pt x="842893" y="76390"/>
                  </a:lnTo>
                  <a:lnTo>
                    <a:pt x="867024" y="66865"/>
                  </a:lnTo>
                  <a:lnTo>
                    <a:pt x="886785" y="71057"/>
                  </a:lnTo>
                  <a:lnTo>
                    <a:pt x="865599" y="76772"/>
                  </a:lnTo>
                  <a:lnTo>
                    <a:pt x="857049" y="88106"/>
                  </a:lnTo>
                  <a:lnTo>
                    <a:pt x="871204" y="92393"/>
                  </a:lnTo>
                  <a:lnTo>
                    <a:pt x="833203" y="95250"/>
                  </a:lnTo>
                  <a:lnTo>
                    <a:pt x="766701" y="83915"/>
                  </a:lnTo>
                  <a:lnTo>
                    <a:pt x="739816" y="116491"/>
                  </a:lnTo>
                  <a:lnTo>
                    <a:pt x="685949" y="154591"/>
                  </a:lnTo>
                  <a:lnTo>
                    <a:pt x="700105" y="165925"/>
                  </a:lnTo>
                  <a:lnTo>
                    <a:pt x="690604" y="171926"/>
                  </a:lnTo>
                  <a:lnTo>
                    <a:pt x="677874" y="178689"/>
                  </a:lnTo>
                  <a:lnTo>
                    <a:pt x="641013" y="171926"/>
                  </a:lnTo>
                  <a:lnTo>
                    <a:pt x="590091" y="185357"/>
                  </a:lnTo>
                  <a:lnTo>
                    <a:pt x="477559" y="240252"/>
                  </a:lnTo>
                  <a:cubicBezTo>
                    <a:pt x="181848" y="530352"/>
                    <a:pt x="102036" y="696627"/>
                    <a:pt x="0" y="1091502"/>
                  </a:cubicBezTo>
                  <a:lnTo>
                    <a:pt x="114699" y="1064800"/>
                  </a:lnTo>
                  <a:lnTo>
                    <a:pt x="134554" y="1086041"/>
                  </a:lnTo>
                  <a:lnTo>
                    <a:pt x="168565" y="1091756"/>
                  </a:lnTo>
                  <a:lnTo>
                    <a:pt x="191271" y="1105948"/>
                  </a:lnTo>
                  <a:lnTo>
                    <a:pt x="215306" y="1096423"/>
                  </a:lnTo>
                  <a:lnTo>
                    <a:pt x="235162" y="1116330"/>
                  </a:lnTo>
                  <a:lnTo>
                    <a:pt x="279053" y="1140428"/>
                  </a:lnTo>
                  <a:lnTo>
                    <a:pt x="321519" y="1146143"/>
                  </a:lnTo>
                  <a:lnTo>
                    <a:pt x="334250" y="1188720"/>
                  </a:lnTo>
                  <a:cubicBezTo>
                    <a:pt x="334250" y="1188720"/>
                    <a:pt x="363985" y="1215676"/>
                    <a:pt x="362750" y="1221391"/>
                  </a:cubicBezTo>
                  <a:cubicBezTo>
                    <a:pt x="361515" y="1227106"/>
                    <a:pt x="372251" y="1252633"/>
                    <a:pt x="378331" y="1252633"/>
                  </a:cubicBezTo>
                  <a:cubicBezTo>
                    <a:pt x="392505" y="1257710"/>
                    <a:pt x="406252" y="1263891"/>
                    <a:pt x="419467" y="1271111"/>
                  </a:cubicBezTo>
                  <a:lnTo>
                    <a:pt x="443503" y="1273874"/>
                  </a:lnTo>
                  <a:lnTo>
                    <a:pt x="453003" y="1252633"/>
                  </a:lnTo>
                  <a:lnTo>
                    <a:pt x="474283" y="1252633"/>
                  </a:lnTo>
                  <a:lnTo>
                    <a:pt x="474283" y="1273874"/>
                  </a:lnTo>
                  <a:lnTo>
                    <a:pt x="482834" y="1285304"/>
                  </a:lnTo>
                  <a:lnTo>
                    <a:pt x="485589" y="1317879"/>
                  </a:lnTo>
                  <a:lnTo>
                    <a:pt x="494139" y="1342073"/>
                  </a:lnTo>
                  <a:lnTo>
                    <a:pt x="479983" y="1357694"/>
                  </a:lnTo>
                  <a:lnTo>
                    <a:pt x="457278" y="1386269"/>
                  </a:lnTo>
                  <a:lnTo>
                    <a:pt x="428777" y="1425797"/>
                  </a:lnTo>
                  <a:lnTo>
                    <a:pt x="431627" y="1463897"/>
                  </a:lnTo>
                  <a:lnTo>
                    <a:pt x="424502" y="1489424"/>
                  </a:lnTo>
                  <a:lnTo>
                    <a:pt x="445782" y="1496568"/>
                  </a:lnTo>
                  <a:lnTo>
                    <a:pt x="427352" y="1522095"/>
                  </a:lnTo>
                  <a:cubicBezTo>
                    <a:pt x="431114" y="1532801"/>
                    <a:pt x="434287" y="1543707"/>
                    <a:pt x="436852" y="1554766"/>
                  </a:cubicBezTo>
                  <a:cubicBezTo>
                    <a:pt x="441251" y="1566948"/>
                    <a:pt x="446457" y="1578816"/>
                    <a:pt x="452433" y="1590294"/>
                  </a:cubicBezTo>
                  <a:lnTo>
                    <a:pt x="472288" y="1607344"/>
                  </a:lnTo>
                  <a:lnTo>
                    <a:pt x="480838" y="1635919"/>
                  </a:lnTo>
                  <a:lnTo>
                    <a:pt x="529005" y="1735265"/>
                  </a:lnTo>
                  <a:lnTo>
                    <a:pt x="562921" y="1763840"/>
                  </a:lnTo>
                  <a:lnTo>
                    <a:pt x="612512" y="1789367"/>
                  </a:lnTo>
                  <a:cubicBezTo>
                    <a:pt x="612512" y="1789367"/>
                    <a:pt x="643673" y="1823466"/>
                    <a:pt x="645098" y="1827467"/>
                  </a:cubicBezTo>
                  <a:cubicBezTo>
                    <a:pt x="646523" y="1831467"/>
                    <a:pt x="662103" y="1894142"/>
                    <a:pt x="662103" y="1894142"/>
                  </a:cubicBezTo>
                  <a:cubicBezTo>
                    <a:pt x="661882" y="1905826"/>
                    <a:pt x="661660" y="1917510"/>
                    <a:pt x="661439" y="1929194"/>
                  </a:cubicBezTo>
                  <a:lnTo>
                    <a:pt x="670939" y="1966055"/>
                  </a:lnTo>
                  <a:lnTo>
                    <a:pt x="673789" y="2007299"/>
                  </a:lnTo>
                  <a:lnTo>
                    <a:pt x="678064" y="2064449"/>
                  </a:lnTo>
                  <a:lnTo>
                    <a:pt x="692219" y="2109883"/>
                  </a:lnTo>
                  <a:lnTo>
                    <a:pt x="704950" y="2169509"/>
                  </a:lnTo>
                  <a:lnTo>
                    <a:pt x="689369" y="2189417"/>
                  </a:lnTo>
                  <a:lnTo>
                    <a:pt x="698869" y="2218849"/>
                  </a:lnTo>
                  <a:lnTo>
                    <a:pt x="710270" y="2261807"/>
                  </a:lnTo>
                  <a:lnTo>
                    <a:pt x="730030" y="2283143"/>
                  </a:lnTo>
                  <a:cubicBezTo>
                    <a:pt x="729587" y="2294509"/>
                    <a:pt x="729143" y="2305876"/>
                    <a:pt x="728700" y="2317242"/>
                  </a:cubicBezTo>
                  <a:lnTo>
                    <a:pt x="732880" y="2351246"/>
                  </a:lnTo>
                  <a:lnTo>
                    <a:pt x="820758" y="2444972"/>
                  </a:lnTo>
                  <a:lnTo>
                    <a:pt x="837668" y="2463451"/>
                  </a:lnTo>
                  <a:lnTo>
                    <a:pt x="837668" y="2419445"/>
                  </a:lnTo>
                  <a:lnTo>
                    <a:pt x="866169" y="2402967"/>
                  </a:lnTo>
                  <a:lnTo>
                    <a:pt x="866169" y="2376869"/>
                  </a:lnTo>
                  <a:lnTo>
                    <a:pt x="837668" y="2364105"/>
                  </a:lnTo>
                  <a:lnTo>
                    <a:pt x="837668" y="2344198"/>
                  </a:lnTo>
                  <a:lnTo>
                    <a:pt x="851634" y="2331434"/>
                  </a:lnTo>
                  <a:lnTo>
                    <a:pt x="865694" y="2308670"/>
                  </a:lnTo>
                  <a:lnTo>
                    <a:pt x="865694" y="2290191"/>
                  </a:lnTo>
                  <a:cubicBezTo>
                    <a:pt x="877379" y="2286000"/>
                    <a:pt x="865694" y="2273141"/>
                    <a:pt x="865694" y="2273141"/>
                  </a:cubicBezTo>
                  <a:lnTo>
                    <a:pt x="846219" y="2273141"/>
                  </a:lnTo>
                  <a:lnTo>
                    <a:pt x="844793" y="2254758"/>
                  </a:lnTo>
                  <a:lnTo>
                    <a:pt x="863224" y="2254758"/>
                  </a:lnTo>
                  <a:lnTo>
                    <a:pt x="870824" y="2266093"/>
                  </a:lnTo>
                  <a:lnTo>
                    <a:pt x="885835" y="2254758"/>
                  </a:lnTo>
                  <a:lnTo>
                    <a:pt x="874529" y="2231993"/>
                  </a:lnTo>
                  <a:cubicBezTo>
                    <a:pt x="877379" y="2224945"/>
                    <a:pt x="897235" y="2231993"/>
                    <a:pt x="897235" y="2231993"/>
                  </a:cubicBezTo>
                  <a:lnTo>
                    <a:pt x="931151" y="2212086"/>
                  </a:lnTo>
                  <a:lnTo>
                    <a:pt x="945306" y="2195132"/>
                  </a:lnTo>
                  <a:lnTo>
                    <a:pt x="945306" y="2172367"/>
                  </a:lnTo>
                  <a:lnTo>
                    <a:pt x="929156" y="2157794"/>
                  </a:lnTo>
                  <a:lnTo>
                    <a:pt x="914905" y="2135029"/>
                  </a:lnTo>
                  <a:lnTo>
                    <a:pt x="931911" y="2135029"/>
                  </a:lnTo>
                  <a:cubicBezTo>
                    <a:pt x="931911" y="2135029"/>
                    <a:pt x="957467" y="2147888"/>
                    <a:pt x="965922" y="2135029"/>
                  </a:cubicBezTo>
                  <a:cubicBezTo>
                    <a:pt x="974377" y="2122170"/>
                    <a:pt x="987202" y="2105216"/>
                    <a:pt x="987202" y="2105216"/>
                  </a:cubicBezTo>
                  <a:lnTo>
                    <a:pt x="1002783" y="2068354"/>
                  </a:lnTo>
                  <a:cubicBezTo>
                    <a:pt x="1002783" y="2068354"/>
                    <a:pt x="1032519" y="2014347"/>
                    <a:pt x="1035369" y="2010061"/>
                  </a:cubicBezTo>
                  <a:cubicBezTo>
                    <a:pt x="1038219" y="2005774"/>
                    <a:pt x="1035369" y="1952911"/>
                    <a:pt x="1035369" y="1952911"/>
                  </a:cubicBezTo>
                  <a:lnTo>
                    <a:pt x="1082110" y="1914811"/>
                  </a:lnTo>
                  <a:lnTo>
                    <a:pt x="1113271" y="1914811"/>
                  </a:lnTo>
                  <a:lnTo>
                    <a:pt x="1138732" y="1872139"/>
                  </a:lnTo>
                  <a:lnTo>
                    <a:pt x="1158587" y="1844135"/>
                  </a:lnTo>
                  <a:lnTo>
                    <a:pt x="1158587" y="1796510"/>
                  </a:lnTo>
                  <a:lnTo>
                    <a:pt x="1165617" y="1751076"/>
                  </a:lnTo>
                  <a:lnTo>
                    <a:pt x="1154502" y="1706690"/>
                  </a:lnTo>
                  <a:lnTo>
                    <a:pt x="1194118" y="1654112"/>
                  </a:lnTo>
                  <a:lnTo>
                    <a:pt x="1223854" y="1625537"/>
                  </a:lnTo>
                  <a:lnTo>
                    <a:pt x="1212549" y="1573054"/>
                  </a:lnTo>
                  <a:lnTo>
                    <a:pt x="1206658" y="1540478"/>
                  </a:lnTo>
                  <a:close/>
                  <a:moveTo>
                    <a:pt x="1522257" y="424720"/>
                  </a:moveTo>
                  <a:lnTo>
                    <a:pt x="1531757" y="430340"/>
                  </a:lnTo>
                  <a:lnTo>
                    <a:pt x="1544678" y="419100"/>
                  </a:lnTo>
                  <a:lnTo>
                    <a:pt x="1563013" y="419100"/>
                  </a:lnTo>
                  <a:lnTo>
                    <a:pt x="1579924" y="413385"/>
                  </a:lnTo>
                  <a:lnTo>
                    <a:pt x="1587524" y="402907"/>
                  </a:lnTo>
                  <a:lnTo>
                    <a:pt x="1583914" y="388430"/>
                  </a:lnTo>
                  <a:lnTo>
                    <a:pt x="1591134" y="380714"/>
                  </a:lnTo>
                  <a:cubicBezTo>
                    <a:pt x="1591989" y="368999"/>
                    <a:pt x="1573463" y="360521"/>
                    <a:pt x="1573463" y="360521"/>
                  </a:cubicBezTo>
                  <a:lnTo>
                    <a:pt x="1563013" y="360521"/>
                  </a:lnTo>
                  <a:lnTo>
                    <a:pt x="1550093" y="375476"/>
                  </a:lnTo>
                  <a:lnTo>
                    <a:pt x="1536412" y="375476"/>
                  </a:lnTo>
                  <a:lnTo>
                    <a:pt x="1531567" y="392430"/>
                  </a:lnTo>
                  <a:lnTo>
                    <a:pt x="1533562" y="405194"/>
                  </a:lnTo>
                  <a:lnTo>
                    <a:pt x="1522257" y="412242"/>
                  </a:lnTo>
                  <a:lnTo>
                    <a:pt x="1522257" y="424720"/>
                  </a:lnTo>
                  <a:close/>
                  <a:moveTo>
                    <a:pt x="1607759" y="317373"/>
                  </a:moveTo>
                  <a:lnTo>
                    <a:pt x="1593319" y="323850"/>
                  </a:lnTo>
                  <a:lnTo>
                    <a:pt x="1593319" y="345662"/>
                  </a:lnTo>
                  <a:lnTo>
                    <a:pt x="1594934" y="351282"/>
                  </a:lnTo>
                  <a:cubicBezTo>
                    <a:pt x="1595988" y="355778"/>
                    <a:pt x="1596530" y="360379"/>
                    <a:pt x="1596549" y="364998"/>
                  </a:cubicBezTo>
                  <a:lnTo>
                    <a:pt x="1606999" y="372237"/>
                  </a:lnTo>
                  <a:lnTo>
                    <a:pt x="1617450" y="378714"/>
                  </a:lnTo>
                  <a:lnTo>
                    <a:pt x="1622295" y="388239"/>
                  </a:lnTo>
                  <a:cubicBezTo>
                    <a:pt x="1622295" y="388239"/>
                    <a:pt x="1620680" y="397764"/>
                    <a:pt x="1615075" y="397764"/>
                  </a:cubicBezTo>
                  <a:lnTo>
                    <a:pt x="1602154" y="401860"/>
                  </a:lnTo>
                  <a:lnTo>
                    <a:pt x="1606999" y="410718"/>
                  </a:lnTo>
                  <a:cubicBezTo>
                    <a:pt x="1606999" y="410718"/>
                    <a:pt x="1597499" y="415576"/>
                    <a:pt x="1596549" y="419576"/>
                  </a:cubicBezTo>
                  <a:lnTo>
                    <a:pt x="1605384" y="426053"/>
                  </a:lnTo>
                  <a:lnTo>
                    <a:pt x="1597309" y="434150"/>
                  </a:lnTo>
                  <a:lnTo>
                    <a:pt x="1579639" y="434150"/>
                  </a:lnTo>
                  <a:lnTo>
                    <a:pt x="1579639" y="443675"/>
                  </a:lnTo>
                  <a:lnTo>
                    <a:pt x="1616690" y="443675"/>
                  </a:lnTo>
                  <a:lnTo>
                    <a:pt x="1631985" y="434150"/>
                  </a:lnTo>
                  <a:lnTo>
                    <a:pt x="1654501" y="438150"/>
                  </a:lnTo>
                  <a:cubicBezTo>
                    <a:pt x="1654501" y="438150"/>
                    <a:pt x="1673026" y="434150"/>
                    <a:pt x="1677016" y="434150"/>
                  </a:cubicBezTo>
                  <a:lnTo>
                    <a:pt x="1673786" y="430054"/>
                  </a:lnTo>
                  <a:lnTo>
                    <a:pt x="1679486" y="422815"/>
                  </a:lnTo>
                  <a:lnTo>
                    <a:pt x="1688322" y="412337"/>
                  </a:lnTo>
                  <a:lnTo>
                    <a:pt x="1677016" y="407765"/>
                  </a:lnTo>
                  <a:lnTo>
                    <a:pt x="1664191" y="403765"/>
                  </a:lnTo>
                  <a:lnTo>
                    <a:pt x="1665806" y="390049"/>
                  </a:lnTo>
                  <a:lnTo>
                    <a:pt x="1653646" y="380524"/>
                  </a:lnTo>
                  <a:lnTo>
                    <a:pt x="1635215" y="370427"/>
                  </a:lnTo>
                  <a:lnTo>
                    <a:pt x="1633600" y="351854"/>
                  </a:lnTo>
                  <a:lnTo>
                    <a:pt x="1635215" y="335756"/>
                  </a:lnTo>
                  <a:lnTo>
                    <a:pt x="1616215" y="335756"/>
                  </a:lnTo>
                  <a:lnTo>
                    <a:pt x="1612224" y="327660"/>
                  </a:lnTo>
                  <a:lnTo>
                    <a:pt x="1623435" y="317182"/>
                  </a:lnTo>
                  <a:lnTo>
                    <a:pt x="1607759" y="317373"/>
                  </a:lnTo>
                  <a:close/>
                  <a:moveTo>
                    <a:pt x="1713212" y="386810"/>
                  </a:moveTo>
                  <a:lnTo>
                    <a:pt x="1713212" y="380714"/>
                  </a:lnTo>
                  <a:lnTo>
                    <a:pt x="1726133" y="380714"/>
                  </a:lnTo>
                  <a:lnTo>
                    <a:pt x="1733353" y="375476"/>
                  </a:lnTo>
                  <a:lnTo>
                    <a:pt x="1733353" y="355282"/>
                  </a:lnTo>
                  <a:lnTo>
                    <a:pt x="1742853" y="350425"/>
                  </a:lnTo>
                  <a:lnTo>
                    <a:pt x="1739623" y="334328"/>
                  </a:lnTo>
                  <a:lnTo>
                    <a:pt x="1724518" y="328994"/>
                  </a:lnTo>
                  <a:lnTo>
                    <a:pt x="1702002" y="336232"/>
                  </a:lnTo>
                  <a:lnTo>
                    <a:pt x="1702002" y="348044"/>
                  </a:lnTo>
                  <a:lnTo>
                    <a:pt x="1688322" y="349663"/>
                  </a:lnTo>
                  <a:lnTo>
                    <a:pt x="1685092" y="360521"/>
                  </a:lnTo>
                  <a:lnTo>
                    <a:pt x="1694592" y="364998"/>
                  </a:lnTo>
                  <a:lnTo>
                    <a:pt x="1679296" y="373856"/>
                  </a:lnTo>
                  <a:lnTo>
                    <a:pt x="1675211" y="380714"/>
                  </a:lnTo>
                  <a:lnTo>
                    <a:pt x="1688132" y="392430"/>
                  </a:lnTo>
                  <a:lnTo>
                    <a:pt x="1713212" y="386810"/>
                  </a:lnTo>
                  <a:close/>
                  <a:moveTo>
                    <a:pt x="2524534" y="876110"/>
                  </a:moveTo>
                  <a:lnTo>
                    <a:pt x="2577736" y="904685"/>
                  </a:lnTo>
                  <a:lnTo>
                    <a:pt x="2605192" y="894017"/>
                  </a:lnTo>
                  <a:lnTo>
                    <a:pt x="2623432" y="919925"/>
                  </a:lnTo>
                  <a:lnTo>
                    <a:pt x="2672169" y="930688"/>
                  </a:lnTo>
                  <a:lnTo>
                    <a:pt x="2693449" y="941356"/>
                  </a:lnTo>
                  <a:lnTo>
                    <a:pt x="2752826" y="809593"/>
                  </a:lnTo>
                  <a:cubicBezTo>
                    <a:pt x="2662503" y="608118"/>
                    <a:pt x="2543606" y="384419"/>
                    <a:pt x="2300883" y="208344"/>
                  </a:cubicBezTo>
                  <a:lnTo>
                    <a:pt x="2251877" y="211265"/>
                  </a:lnTo>
                  <a:lnTo>
                    <a:pt x="2241237" y="232696"/>
                  </a:lnTo>
                  <a:lnTo>
                    <a:pt x="2218531" y="224219"/>
                  </a:lnTo>
                  <a:lnTo>
                    <a:pt x="2207796" y="205169"/>
                  </a:lnTo>
                  <a:lnTo>
                    <a:pt x="2186420" y="205169"/>
                  </a:lnTo>
                  <a:lnTo>
                    <a:pt x="2195920" y="214694"/>
                  </a:lnTo>
                  <a:lnTo>
                    <a:pt x="2203616" y="230029"/>
                  </a:lnTo>
                  <a:lnTo>
                    <a:pt x="2170080" y="230029"/>
                  </a:lnTo>
                  <a:lnTo>
                    <a:pt x="2170080" y="248983"/>
                  </a:lnTo>
                  <a:lnTo>
                    <a:pt x="2146139" y="245459"/>
                  </a:lnTo>
                  <a:lnTo>
                    <a:pt x="2131604" y="243269"/>
                  </a:lnTo>
                  <a:lnTo>
                    <a:pt x="2123433" y="247364"/>
                  </a:lnTo>
                  <a:lnTo>
                    <a:pt x="2131034" y="252031"/>
                  </a:lnTo>
                  <a:lnTo>
                    <a:pt x="2141579" y="254413"/>
                  </a:lnTo>
                  <a:lnTo>
                    <a:pt x="2132079" y="257937"/>
                  </a:lnTo>
                  <a:lnTo>
                    <a:pt x="2119348" y="252794"/>
                  </a:lnTo>
                  <a:lnTo>
                    <a:pt x="2103483" y="247459"/>
                  </a:lnTo>
                  <a:lnTo>
                    <a:pt x="2098733" y="236887"/>
                  </a:lnTo>
                  <a:lnTo>
                    <a:pt x="2087048" y="227362"/>
                  </a:lnTo>
                  <a:lnTo>
                    <a:pt x="2073557" y="225552"/>
                  </a:lnTo>
                  <a:lnTo>
                    <a:pt x="2064057" y="214408"/>
                  </a:lnTo>
                  <a:lnTo>
                    <a:pt x="2084768" y="216218"/>
                  </a:lnTo>
                  <a:lnTo>
                    <a:pt x="2103008" y="224409"/>
                  </a:lnTo>
                  <a:lnTo>
                    <a:pt x="2118208" y="226219"/>
                  </a:lnTo>
                  <a:cubicBezTo>
                    <a:pt x="2118208" y="226219"/>
                    <a:pt x="2127709" y="223837"/>
                    <a:pt x="2128754" y="225552"/>
                  </a:cubicBezTo>
                  <a:cubicBezTo>
                    <a:pt x="2136021" y="227877"/>
                    <a:pt x="2143498" y="229473"/>
                    <a:pt x="2151079" y="230315"/>
                  </a:cubicBezTo>
                  <a:lnTo>
                    <a:pt x="2163430" y="220790"/>
                  </a:lnTo>
                  <a:lnTo>
                    <a:pt x="2142529" y="205169"/>
                  </a:lnTo>
                  <a:lnTo>
                    <a:pt x="2105478" y="194215"/>
                  </a:lnTo>
                  <a:lnTo>
                    <a:pt x="2040306" y="185833"/>
                  </a:lnTo>
                  <a:cubicBezTo>
                    <a:pt x="2031376" y="183581"/>
                    <a:pt x="2022560" y="180879"/>
                    <a:pt x="2013895" y="177737"/>
                  </a:cubicBezTo>
                  <a:lnTo>
                    <a:pt x="1992235" y="172403"/>
                  </a:lnTo>
                  <a:lnTo>
                    <a:pt x="1944734" y="172403"/>
                  </a:lnTo>
                  <a:lnTo>
                    <a:pt x="1872531" y="185833"/>
                  </a:lnTo>
                  <a:lnTo>
                    <a:pt x="1832631" y="211265"/>
                  </a:lnTo>
                  <a:lnTo>
                    <a:pt x="1785129" y="254222"/>
                  </a:lnTo>
                  <a:lnTo>
                    <a:pt x="1741713" y="260699"/>
                  </a:lnTo>
                  <a:cubicBezTo>
                    <a:pt x="1734977" y="266327"/>
                    <a:pt x="1728631" y="272405"/>
                    <a:pt x="1722712" y="278892"/>
                  </a:cubicBezTo>
                  <a:lnTo>
                    <a:pt x="1732213" y="299561"/>
                  </a:lnTo>
                  <a:lnTo>
                    <a:pt x="1729838" y="309086"/>
                  </a:lnTo>
                  <a:lnTo>
                    <a:pt x="1736298" y="314325"/>
                  </a:lnTo>
                  <a:lnTo>
                    <a:pt x="1741048" y="323850"/>
                  </a:lnTo>
                  <a:lnTo>
                    <a:pt x="1747508" y="333375"/>
                  </a:lnTo>
                  <a:lnTo>
                    <a:pt x="1771544" y="329851"/>
                  </a:lnTo>
                  <a:lnTo>
                    <a:pt x="1797385" y="315182"/>
                  </a:lnTo>
                  <a:lnTo>
                    <a:pt x="1817335" y="325755"/>
                  </a:lnTo>
                  <a:lnTo>
                    <a:pt x="1832631" y="352235"/>
                  </a:lnTo>
                  <a:lnTo>
                    <a:pt x="1835481" y="368141"/>
                  </a:lnTo>
                  <a:lnTo>
                    <a:pt x="1853721" y="371666"/>
                  </a:lnTo>
                  <a:lnTo>
                    <a:pt x="1866071" y="361093"/>
                  </a:lnTo>
                  <a:lnTo>
                    <a:pt x="1878992" y="358140"/>
                  </a:lnTo>
                  <a:lnTo>
                    <a:pt x="1886022" y="336899"/>
                  </a:lnTo>
                  <a:lnTo>
                    <a:pt x="1887162" y="320421"/>
                  </a:lnTo>
                  <a:lnTo>
                    <a:pt x="1904833" y="315182"/>
                  </a:lnTo>
                  <a:lnTo>
                    <a:pt x="1904833" y="304324"/>
                  </a:lnTo>
                  <a:lnTo>
                    <a:pt x="1898372" y="299656"/>
                  </a:lnTo>
                  <a:lnTo>
                    <a:pt x="1890107" y="294323"/>
                  </a:lnTo>
                  <a:lnTo>
                    <a:pt x="1887162" y="275273"/>
                  </a:lnTo>
                  <a:lnTo>
                    <a:pt x="1914048" y="258223"/>
                  </a:lnTo>
                  <a:cubicBezTo>
                    <a:pt x="1914048" y="258223"/>
                    <a:pt x="1928298" y="245269"/>
                    <a:pt x="1928298" y="242983"/>
                  </a:cubicBezTo>
                  <a:cubicBezTo>
                    <a:pt x="1928298" y="240697"/>
                    <a:pt x="1935328" y="232886"/>
                    <a:pt x="1935328" y="232886"/>
                  </a:cubicBezTo>
                  <a:cubicBezTo>
                    <a:pt x="1935328" y="232886"/>
                    <a:pt x="1946539" y="233553"/>
                    <a:pt x="1950054" y="234125"/>
                  </a:cubicBezTo>
                  <a:cubicBezTo>
                    <a:pt x="1953569" y="234696"/>
                    <a:pt x="1972284" y="241173"/>
                    <a:pt x="1972284" y="241173"/>
                  </a:cubicBezTo>
                  <a:lnTo>
                    <a:pt x="1979409" y="246507"/>
                  </a:lnTo>
                  <a:lnTo>
                    <a:pt x="1957654" y="257080"/>
                  </a:lnTo>
                  <a:lnTo>
                    <a:pt x="1944829" y="270034"/>
                  </a:lnTo>
                  <a:lnTo>
                    <a:pt x="1935328" y="276511"/>
                  </a:lnTo>
                  <a:lnTo>
                    <a:pt x="1944164" y="297085"/>
                  </a:lnTo>
                  <a:lnTo>
                    <a:pt x="1967059" y="308896"/>
                  </a:lnTo>
                  <a:lnTo>
                    <a:pt x="1987580" y="304705"/>
                  </a:lnTo>
                  <a:lnTo>
                    <a:pt x="2020166" y="303086"/>
                  </a:lnTo>
                  <a:cubicBezTo>
                    <a:pt x="2020166" y="303086"/>
                    <a:pt x="2057502" y="310610"/>
                    <a:pt x="2059212" y="311849"/>
                  </a:cubicBezTo>
                  <a:cubicBezTo>
                    <a:pt x="2060922" y="313087"/>
                    <a:pt x="2048476" y="317087"/>
                    <a:pt x="2048476" y="317087"/>
                  </a:cubicBezTo>
                  <a:lnTo>
                    <a:pt x="2033941" y="321183"/>
                  </a:lnTo>
                  <a:lnTo>
                    <a:pt x="2025771" y="326517"/>
                  </a:lnTo>
                  <a:lnTo>
                    <a:pt x="2011900" y="319469"/>
                  </a:lnTo>
                  <a:cubicBezTo>
                    <a:pt x="2006305" y="315543"/>
                    <a:pt x="1999721" y="313296"/>
                    <a:pt x="1992900" y="312992"/>
                  </a:cubicBezTo>
                  <a:cubicBezTo>
                    <a:pt x="1987152" y="314112"/>
                    <a:pt x="1981728" y="316521"/>
                    <a:pt x="1977034" y="320040"/>
                  </a:cubicBezTo>
                  <a:lnTo>
                    <a:pt x="1985870" y="333566"/>
                  </a:lnTo>
                  <a:lnTo>
                    <a:pt x="1998125" y="341852"/>
                  </a:lnTo>
                  <a:cubicBezTo>
                    <a:pt x="1998125" y="341852"/>
                    <a:pt x="1992900" y="357092"/>
                    <a:pt x="1989385" y="356521"/>
                  </a:cubicBezTo>
                  <a:cubicBezTo>
                    <a:pt x="1985870" y="355949"/>
                    <a:pt x="1979885" y="345377"/>
                    <a:pt x="1979885" y="345377"/>
                  </a:cubicBezTo>
                  <a:lnTo>
                    <a:pt x="1966299" y="340043"/>
                  </a:lnTo>
                  <a:lnTo>
                    <a:pt x="1957559" y="345377"/>
                  </a:lnTo>
                  <a:lnTo>
                    <a:pt x="1958699" y="358331"/>
                  </a:lnTo>
                  <a:lnTo>
                    <a:pt x="1954899" y="376619"/>
                  </a:lnTo>
                  <a:lnTo>
                    <a:pt x="1940268" y="386144"/>
                  </a:lnTo>
                  <a:lnTo>
                    <a:pt x="1929628" y="394430"/>
                  </a:lnTo>
                  <a:lnTo>
                    <a:pt x="1915568" y="386144"/>
                  </a:lnTo>
                  <a:lnTo>
                    <a:pt x="1897422" y="391478"/>
                  </a:lnTo>
                  <a:lnTo>
                    <a:pt x="1865691" y="389668"/>
                  </a:lnTo>
                  <a:lnTo>
                    <a:pt x="1858661" y="396145"/>
                  </a:lnTo>
                  <a:lnTo>
                    <a:pt x="1847451" y="391478"/>
                  </a:lnTo>
                  <a:cubicBezTo>
                    <a:pt x="1847451" y="391478"/>
                    <a:pt x="1819900" y="392621"/>
                    <a:pt x="1818095" y="393192"/>
                  </a:cubicBezTo>
                  <a:cubicBezTo>
                    <a:pt x="1811797" y="391068"/>
                    <a:pt x="1805716" y="388324"/>
                    <a:pt x="1799950" y="385001"/>
                  </a:cubicBezTo>
                  <a:lnTo>
                    <a:pt x="1792920" y="369094"/>
                  </a:lnTo>
                  <a:lnTo>
                    <a:pt x="1801660" y="358521"/>
                  </a:lnTo>
                  <a:lnTo>
                    <a:pt x="1797575" y="353759"/>
                  </a:lnTo>
                  <a:lnTo>
                    <a:pt x="1794060" y="344996"/>
                  </a:lnTo>
                  <a:lnTo>
                    <a:pt x="1799950" y="337852"/>
                  </a:lnTo>
                  <a:lnTo>
                    <a:pt x="1791114" y="335566"/>
                  </a:lnTo>
                  <a:lnTo>
                    <a:pt x="1776484" y="350234"/>
                  </a:lnTo>
                  <a:cubicBezTo>
                    <a:pt x="1776262" y="354965"/>
                    <a:pt x="1776041" y="359696"/>
                    <a:pt x="1775819" y="364427"/>
                  </a:cubicBezTo>
                  <a:cubicBezTo>
                    <a:pt x="1775819" y="364427"/>
                    <a:pt x="1783514" y="377952"/>
                    <a:pt x="1784084" y="379667"/>
                  </a:cubicBezTo>
                  <a:cubicBezTo>
                    <a:pt x="1784521" y="383779"/>
                    <a:pt x="1784711" y="387914"/>
                    <a:pt x="1784654" y="392049"/>
                  </a:cubicBezTo>
                  <a:lnTo>
                    <a:pt x="1770024" y="397955"/>
                  </a:lnTo>
                  <a:lnTo>
                    <a:pt x="1754158" y="402622"/>
                  </a:lnTo>
                  <a:lnTo>
                    <a:pt x="1757103" y="408527"/>
                  </a:lnTo>
                  <a:lnTo>
                    <a:pt x="1773539" y="411480"/>
                  </a:lnTo>
                  <a:lnTo>
                    <a:pt x="1768219" y="421005"/>
                  </a:lnTo>
                  <a:lnTo>
                    <a:pt x="1758719" y="421577"/>
                  </a:lnTo>
                  <a:lnTo>
                    <a:pt x="1754063" y="433388"/>
                  </a:lnTo>
                  <a:lnTo>
                    <a:pt x="1751118" y="439865"/>
                  </a:lnTo>
                  <a:lnTo>
                    <a:pt x="1738198" y="436340"/>
                  </a:lnTo>
                  <a:lnTo>
                    <a:pt x="1738768" y="428054"/>
                  </a:lnTo>
                  <a:lnTo>
                    <a:pt x="1739338" y="417481"/>
                  </a:lnTo>
                  <a:lnTo>
                    <a:pt x="1734113" y="412147"/>
                  </a:lnTo>
                  <a:lnTo>
                    <a:pt x="1726418" y="420434"/>
                  </a:lnTo>
                  <a:lnTo>
                    <a:pt x="1718247" y="431006"/>
                  </a:lnTo>
                  <a:lnTo>
                    <a:pt x="1699247" y="434531"/>
                  </a:lnTo>
                  <a:lnTo>
                    <a:pt x="1690412" y="441579"/>
                  </a:lnTo>
                  <a:lnTo>
                    <a:pt x="1684522" y="454533"/>
                  </a:lnTo>
                  <a:lnTo>
                    <a:pt x="1670461" y="461010"/>
                  </a:lnTo>
                  <a:lnTo>
                    <a:pt x="1659346" y="468059"/>
                  </a:lnTo>
                  <a:lnTo>
                    <a:pt x="1642245" y="459296"/>
                  </a:lnTo>
                  <a:lnTo>
                    <a:pt x="1639965" y="463391"/>
                  </a:lnTo>
                  <a:lnTo>
                    <a:pt x="1643480" y="472154"/>
                  </a:lnTo>
                  <a:lnTo>
                    <a:pt x="1639395" y="476917"/>
                  </a:lnTo>
                  <a:lnTo>
                    <a:pt x="1617070" y="475107"/>
                  </a:lnTo>
                  <a:lnTo>
                    <a:pt x="1604719" y="473393"/>
                  </a:lnTo>
                  <a:lnTo>
                    <a:pt x="1602914" y="489871"/>
                  </a:lnTo>
                  <a:lnTo>
                    <a:pt x="1624670" y="493395"/>
                  </a:lnTo>
                  <a:lnTo>
                    <a:pt x="1635215" y="502920"/>
                  </a:lnTo>
                  <a:cubicBezTo>
                    <a:pt x="1635215" y="502920"/>
                    <a:pt x="1643480" y="512921"/>
                    <a:pt x="1645190" y="512921"/>
                  </a:cubicBezTo>
                  <a:cubicBezTo>
                    <a:pt x="1646900" y="512921"/>
                    <a:pt x="1658776" y="515874"/>
                    <a:pt x="1658776" y="515874"/>
                  </a:cubicBezTo>
                  <a:lnTo>
                    <a:pt x="1654026" y="541782"/>
                  </a:lnTo>
                  <a:lnTo>
                    <a:pt x="1643480" y="565880"/>
                  </a:lnTo>
                  <a:lnTo>
                    <a:pt x="1599399" y="565309"/>
                  </a:lnTo>
                  <a:lnTo>
                    <a:pt x="1551328" y="564166"/>
                  </a:lnTo>
                  <a:lnTo>
                    <a:pt x="1536032" y="569976"/>
                  </a:lnTo>
                  <a:lnTo>
                    <a:pt x="1531282" y="583502"/>
                  </a:lnTo>
                  <a:lnTo>
                    <a:pt x="1535462" y="597694"/>
                  </a:lnTo>
                  <a:lnTo>
                    <a:pt x="1526912" y="624269"/>
                  </a:lnTo>
                  <a:lnTo>
                    <a:pt x="1523397" y="638461"/>
                  </a:lnTo>
                  <a:cubicBezTo>
                    <a:pt x="1523416" y="643299"/>
                    <a:pt x="1523958" y="648122"/>
                    <a:pt x="1525012" y="652844"/>
                  </a:cubicBezTo>
                  <a:cubicBezTo>
                    <a:pt x="1526247" y="654558"/>
                    <a:pt x="1533277" y="666941"/>
                    <a:pt x="1533277" y="666941"/>
                  </a:cubicBezTo>
                  <a:lnTo>
                    <a:pt x="1527957" y="686943"/>
                  </a:lnTo>
                  <a:lnTo>
                    <a:pt x="1543823" y="691706"/>
                  </a:lnTo>
                  <a:lnTo>
                    <a:pt x="1570233" y="693420"/>
                  </a:lnTo>
                  <a:lnTo>
                    <a:pt x="1584294" y="701135"/>
                  </a:lnTo>
                  <a:lnTo>
                    <a:pt x="1594934" y="702850"/>
                  </a:lnTo>
                  <a:lnTo>
                    <a:pt x="1612510" y="695230"/>
                  </a:lnTo>
                  <a:lnTo>
                    <a:pt x="1638920" y="691706"/>
                  </a:lnTo>
                  <a:lnTo>
                    <a:pt x="1663621" y="671036"/>
                  </a:lnTo>
                  <a:lnTo>
                    <a:pt x="1659536" y="645795"/>
                  </a:lnTo>
                  <a:lnTo>
                    <a:pt x="1674736" y="626745"/>
                  </a:lnTo>
                  <a:lnTo>
                    <a:pt x="1707037" y="606171"/>
                  </a:lnTo>
                  <a:lnTo>
                    <a:pt x="1721098" y="601409"/>
                  </a:lnTo>
                  <a:lnTo>
                    <a:pt x="1719387" y="580263"/>
                  </a:lnTo>
                  <a:lnTo>
                    <a:pt x="1738388" y="569024"/>
                  </a:lnTo>
                  <a:lnTo>
                    <a:pt x="1757388" y="575501"/>
                  </a:lnTo>
                  <a:lnTo>
                    <a:pt x="1770309" y="568452"/>
                  </a:lnTo>
                  <a:lnTo>
                    <a:pt x="1810020" y="556260"/>
                  </a:lnTo>
                  <a:lnTo>
                    <a:pt x="1849351" y="592836"/>
                  </a:lnTo>
                  <a:lnTo>
                    <a:pt x="1903313" y="629888"/>
                  </a:lnTo>
                  <a:cubicBezTo>
                    <a:pt x="1903313" y="629888"/>
                    <a:pt x="1914523" y="652272"/>
                    <a:pt x="1915093" y="653987"/>
                  </a:cubicBezTo>
                  <a:cubicBezTo>
                    <a:pt x="1912946" y="659405"/>
                    <a:pt x="1910172" y="664553"/>
                    <a:pt x="1906828" y="669322"/>
                  </a:cubicBezTo>
                  <a:lnTo>
                    <a:pt x="1876522" y="669322"/>
                  </a:lnTo>
                  <a:lnTo>
                    <a:pt x="1865121" y="671894"/>
                  </a:lnTo>
                  <a:cubicBezTo>
                    <a:pt x="1865121" y="671894"/>
                    <a:pt x="1868637" y="680657"/>
                    <a:pt x="1870917" y="680657"/>
                  </a:cubicBezTo>
                  <a:cubicBezTo>
                    <a:pt x="1873197" y="680657"/>
                    <a:pt x="1897422" y="691896"/>
                    <a:pt x="1897422" y="691896"/>
                  </a:cubicBezTo>
                  <a:lnTo>
                    <a:pt x="1905022" y="697802"/>
                  </a:lnTo>
                  <a:lnTo>
                    <a:pt x="1909108" y="696563"/>
                  </a:lnTo>
                  <a:lnTo>
                    <a:pt x="1908538" y="685419"/>
                  </a:lnTo>
                  <a:lnTo>
                    <a:pt x="1910913" y="674846"/>
                  </a:lnTo>
                  <a:lnTo>
                    <a:pt x="1919083" y="675989"/>
                  </a:lnTo>
                  <a:cubicBezTo>
                    <a:pt x="1922417" y="672357"/>
                    <a:pt x="1925372" y="668401"/>
                    <a:pt x="1927918" y="664178"/>
                  </a:cubicBezTo>
                  <a:cubicBezTo>
                    <a:pt x="1930379" y="658963"/>
                    <a:pt x="1933105" y="653877"/>
                    <a:pt x="1936088" y="648938"/>
                  </a:cubicBezTo>
                  <a:lnTo>
                    <a:pt x="1929628" y="636556"/>
                  </a:lnTo>
                  <a:lnTo>
                    <a:pt x="1933238" y="628269"/>
                  </a:lnTo>
                  <a:lnTo>
                    <a:pt x="1942739" y="629507"/>
                  </a:lnTo>
                  <a:lnTo>
                    <a:pt x="1943879" y="641794"/>
                  </a:lnTo>
                  <a:lnTo>
                    <a:pt x="1947394" y="641794"/>
                  </a:lnTo>
                  <a:lnTo>
                    <a:pt x="1946254" y="626555"/>
                  </a:lnTo>
                  <a:lnTo>
                    <a:pt x="1936753" y="620649"/>
                  </a:lnTo>
                  <a:lnTo>
                    <a:pt x="1924023" y="612172"/>
                  </a:lnTo>
                  <a:lnTo>
                    <a:pt x="1915188" y="599313"/>
                  </a:lnTo>
                  <a:lnTo>
                    <a:pt x="1899892" y="595122"/>
                  </a:lnTo>
                  <a:lnTo>
                    <a:pt x="1882317" y="582740"/>
                  </a:lnTo>
                  <a:lnTo>
                    <a:pt x="1878232" y="568643"/>
                  </a:lnTo>
                  <a:lnTo>
                    <a:pt x="1861796" y="560451"/>
                  </a:lnTo>
                  <a:lnTo>
                    <a:pt x="1857521" y="547497"/>
                  </a:lnTo>
                  <a:lnTo>
                    <a:pt x="1862271" y="533971"/>
                  </a:lnTo>
                  <a:lnTo>
                    <a:pt x="1872816" y="532162"/>
                  </a:lnTo>
                  <a:cubicBezTo>
                    <a:pt x="1873006" y="536480"/>
                    <a:pt x="1873197" y="540798"/>
                    <a:pt x="1873387" y="545116"/>
                  </a:cubicBezTo>
                  <a:lnTo>
                    <a:pt x="1883932" y="548640"/>
                  </a:lnTo>
                  <a:lnTo>
                    <a:pt x="1891057" y="544544"/>
                  </a:lnTo>
                  <a:lnTo>
                    <a:pt x="1901603" y="563594"/>
                  </a:lnTo>
                  <a:lnTo>
                    <a:pt x="1923263" y="575882"/>
                  </a:lnTo>
                  <a:lnTo>
                    <a:pt x="1940363" y="585407"/>
                  </a:lnTo>
                  <a:lnTo>
                    <a:pt x="1950909" y="586645"/>
                  </a:lnTo>
                  <a:lnTo>
                    <a:pt x="1968484" y="605695"/>
                  </a:lnTo>
                  <a:lnTo>
                    <a:pt x="1972664" y="630365"/>
                  </a:lnTo>
                  <a:lnTo>
                    <a:pt x="2005535" y="664559"/>
                  </a:lnTo>
                  <a:lnTo>
                    <a:pt x="2010190" y="688658"/>
                  </a:lnTo>
                  <a:lnTo>
                    <a:pt x="2033656" y="705136"/>
                  </a:lnTo>
                  <a:lnTo>
                    <a:pt x="2040116" y="699802"/>
                  </a:lnTo>
                  <a:lnTo>
                    <a:pt x="2036601" y="684562"/>
                  </a:lnTo>
                  <a:lnTo>
                    <a:pt x="2049521" y="677513"/>
                  </a:lnTo>
                  <a:lnTo>
                    <a:pt x="2045436" y="666845"/>
                  </a:lnTo>
                  <a:lnTo>
                    <a:pt x="2032421" y="662369"/>
                  </a:lnTo>
                  <a:lnTo>
                    <a:pt x="2027101" y="651796"/>
                  </a:lnTo>
                  <a:lnTo>
                    <a:pt x="2029476" y="634651"/>
                  </a:lnTo>
                  <a:lnTo>
                    <a:pt x="2021876" y="625888"/>
                  </a:lnTo>
                  <a:lnTo>
                    <a:pt x="2028906" y="627031"/>
                  </a:lnTo>
                  <a:lnTo>
                    <a:pt x="2034131" y="633508"/>
                  </a:lnTo>
                  <a:lnTo>
                    <a:pt x="2042396" y="622364"/>
                  </a:lnTo>
                  <a:lnTo>
                    <a:pt x="2056457" y="622935"/>
                  </a:lnTo>
                  <a:lnTo>
                    <a:pt x="2070612" y="628841"/>
                  </a:lnTo>
                  <a:lnTo>
                    <a:pt x="2081157" y="643319"/>
                  </a:lnTo>
                  <a:lnTo>
                    <a:pt x="2091703" y="659797"/>
                  </a:lnTo>
                  <a:cubicBezTo>
                    <a:pt x="2091703" y="659797"/>
                    <a:pt x="2084673" y="663893"/>
                    <a:pt x="2084102" y="665702"/>
                  </a:cubicBezTo>
                  <a:cubicBezTo>
                    <a:pt x="2085499" y="670258"/>
                    <a:pt x="2087475" y="674613"/>
                    <a:pt x="2089993" y="678656"/>
                  </a:cubicBezTo>
                  <a:lnTo>
                    <a:pt x="2103483" y="690944"/>
                  </a:lnTo>
                  <a:lnTo>
                    <a:pt x="2114028" y="705803"/>
                  </a:lnTo>
                  <a:lnTo>
                    <a:pt x="2135119" y="705231"/>
                  </a:lnTo>
                  <a:lnTo>
                    <a:pt x="2137494" y="714756"/>
                  </a:lnTo>
                  <a:lnTo>
                    <a:pt x="2152789" y="716471"/>
                  </a:lnTo>
                  <a:lnTo>
                    <a:pt x="2167420" y="712946"/>
                  </a:lnTo>
                  <a:lnTo>
                    <a:pt x="2171600" y="703421"/>
                  </a:lnTo>
                  <a:lnTo>
                    <a:pt x="2178060" y="712280"/>
                  </a:lnTo>
                  <a:lnTo>
                    <a:pt x="2195065" y="718185"/>
                  </a:lnTo>
                  <a:lnTo>
                    <a:pt x="2209696" y="717042"/>
                  </a:lnTo>
                  <a:lnTo>
                    <a:pt x="2222046" y="703421"/>
                  </a:lnTo>
                  <a:lnTo>
                    <a:pt x="2233162" y="708184"/>
                  </a:lnTo>
                  <a:lnTo>
                    <a:pt x="2241427" y="713423"/>
                  </a:lnTo>
                  <a:lnTo>
                    <a:pt x="2238482" y="725234"/>
                  </a:lnTo>
                  <a:lnTo>
                    <a:pt x="2245797" y="749427"/>
                  </a:lnTo>
                  <a:lnTo>
                    <a:pt x="2235157" y="773906"/>
                  </a:lnTo>
                  <a:lnTo>
                    <a:pt x="2235157" y="805910"/>
                  </a:lnTo>
                  <a:lnTo>
                    <a:pt x="2171030" y="805910"/>
                  </a:lnTo>
                  <a:lnTo>
                    <a:pt x="2146709" y="815435"/>
                  </a:lnTo>
                  <a:lnTo>
                    <a:pt x="2107283" y="795719"/>
                  </a:lnTo>
                  <a:lnTo>
                    <a:pt x="2081442" y="798767"/>
                  </a:lnTo>
                  <a:lnTo>
                    <a:pt x="2037266" y="782765"/>
                  </a:lnTo>
                  <a:lnTo>
                    <a:pt x="2002305" y="782765"/>
                  </a:lnTo>
                  <a:lnTo>
                    <a:pt x="1991665" y="792290"/>
                  </a:lnTo>
                  <a:lnTo>
                    <a:pt x="1997745" y="809054"/>
                  </a:lnTo>
                  <a:lnTo>
                    <a:pt x="1984065" y="822769"/>
                  </a:lnTo>
                  <a:lnTo>
                    <a:pt x="1949009" y="801434"/>
                  </a:lnTo>
                  <a:lnTo>
                    <a:pt x="1921648" y="804482"/>
                  </a:lnTo>
                  <a:lnTo>
                    <a:pt x="1911008" y="786194"/>
                  </a:lnTo>
                  <a:lnTo>
                    <a:pt x="1869871" y="774002"/>
                  </a:lnTo>
                  <a:lnTo>
                    <a:pt x="1841371" y="760190"/>
                  </a:lnTo>
                  <a:lnTo>
                    <a:pt x="1819520" y="749427"/>
                  </a:lnTo>
                  <a:lnTo>
                    <a:pt x="1845361" y="718947"/>
                  </a:lnTo>
                  <a:lnTo>
                    <a:pt x="1837761" y="693039"/>
                  </a:lnTo>
                  <a:lnTo>
                    <a:pt x="1819520" y="682276"/>
                  </a:lnTo>
                  <a:lnTo>
                    <a:pt x="1711407" y="694563"/>
                  </a:lnTo>
                  <a:lnTo>
                    <a:pt x="1668846" y="711327"/>
                  </a:lnTo>
                  <a:lnTo>
                    <a:pt x="1641390" y="712851"/>
                  </a:lnTo>
                  <a:lnTo>
                    <a:pt x="1612890" y="723519"/>
                  </a:lnTo>
                  <a:lnTo>
                    <a:pt x="1577929" y="715899"/>
                  </a:lnTo>
                  <a:lnTo>
                    <a:pt x="1555033" y="743331"/>
                  </a:lnTo>
                  <a:lnTo>
                    <a:pt x="1527672" y="761619"/>
                  </a:lnTo>
                  <a:lnTo>
                    <a:pt x="1502971" y="813530"/>
                  </a:lnTo>
                  <a:lnTo>
                    <a:pt x="1509432" y="836390"/>
                  </a:lnTo>
                  <a:lnTo>
                    <a:pt x="1477511" y="866966"/>
                  </a:lnTo>
                  <a:lnTo>
                    <a:pt x="1445590" y="879158"/>
                  </a:lnTo>
                  <a:lnTo>
                    <a:pt x="1430389" y="907733"/>
                  </a:lnTo>
                  <a:cubicBezTo>
                    <a:pt x="1430389" y="907733"/>
                    <a:pt x="1396854" y="982504"/>
                    <a:pt x="1393814" y="988600"/>
                  </a:cubicBezTo>
                  <a:cubicBezTo>
                    <a:pt x="1390773" y="994696"/>
                    <a:pt x="1393814" y="1032891"/>
                    <a:pt x="1393814" y="1032891"/>
                  </a:cubicBezTo>
                  <a:lnTo>
                    <a:pt x="1407494" y="1077087"/>
                  </a:lnTo>
                  <a:lnTo>
                    <a:pt x="1375573" y="1151858"/>
                  </a:lnTo>
                  <a:lnTo>
                    <a:pt x="1387733" y="1188530"/>
                  </a:lnTo>
                  <a:lnTo>
                    <a:pt x="1404454" y="1222058"/>
                  </a:lnTo>
                  <a:lnTo>
                    <a:pt x="1448630" y="1284637"/>
                  </a:lnTo>
                  <a:cubicBezTo>
                    <a:pt x="1448187" y="1295114"/>
                    <a:pt x="1447743" y="1305592"/>
                    <a:pt x="1447300" y="1316069"/>
                  </a:cubicBezTo>
                  <a:lnTo>
                    <a:pt x="1538312" y="1385507"/>
                  </a:lnTo>
                  <a:lnTo>
                    <a:pt x="1599304" y="1360932"/>
                  </a:lnTo>
                  <a:lnTo>
                    <a:pt x="1658016" y="1379601"/>
                  </a:lnTo>
                  <a:lnTo>
                    <a:pt x="1730978" y="1339977"/>
                  </a:lnTo>
                  <a:cubicBezTo>
                    <a:pt x="1730978" y="1339977"/>
                    <a:pt x="1755393" y="1339977"/>
                    <a:pt x="1762994" y="1353693"/>
                  </a:cubicBezTo>
                  <a:cubicBezTo>
                    <a:pt x="1770594" y="1367409"/>
                    <a:pt x="1775154" y="1379601"/>
                    <a:pt x="1802515" y="1379601"/>
                  </a:cubicBezTo>
                  <a:cubicBezTo>
                    <a:pt x="1829875" y="1379601"/>
                    <a:pt x="1843651" y="1410176"/>
                    <a:pt x="1843651" y="1410176"/>
                  </a:cubicBezTo>
                  <a:lnTo>
                    <a:pt x="1831491" y="1445228"/>
                  </a:lnTo>
                  <a:lnTo>
                    <a:pt x="1837571" y="1463516"/>
                  </a:lnTo>
                  <a:lnTo>
                    <a:pt x="1825410" y="1492091"/>
                  </a:lnTo>
                  <a:lnTo>
                    <a:pt x="1853911" y="1551527"/>
                  </a:lnTo>
                  <a:lnTo>
                    <a:pt x="1875192" y="1597343"/>
                  </a:lnTo>
                  <a:lnTo>
                    <a:pt x="1895047" y="1641634"/>
                  </a:lnTo>
                  <a:lnTo>
                    <a:pt x="1899607" y="1698022"/>
                  </a:lnTo>
                  <a:lnTo>
                    <a:pt x="1895047" y="1730121"/>
                  </a:lnTo>
                  <a:lnTo>
                    <a:pt x="1859991" y="1791176"/>
                  </a:lnTo>
                  <a:lnTo>
                    <a:pt x="1870632" y="1885760"/>
                  </a:lnTo>
                  <a:lnTo>
                    <a:pt x="1882792" y="1907095"/>
                  </a:lnTo>
                  <a:lnTo>
                    <a:pt x="1878232" y="1922336"/>
                  </a:lnTo>
                  <a:lnTo>
                    <a:pt x="1899607" y="1945291"/>
                  </a:lnTo>
                  <a:lnTo>
                    <a:pt x="1913288" y="1998631"/>
                  </a:lnTo>
                  <a:lnTo>
                    <a:pt x="1901127" y="2049018"/>
                  </a:lnTo>
                  <a:lnTo>
                    <a:pt x="1919368" y="2087118"/>
                  </a:lnTo>
                  <a:cubicBezTo>
                    <a:pt x="1919368" y="2087118"/>
                    <a:pt x="1936088" y="2128361"/>
                    <a:pt x="1937608" y="2132933"/>
                  </a:cubicBezTo>
                  <a:cubicBezTo>
                    <a:pt x="1939128" y="2137505"/>
                    <a:pt x="1949769" y="2152745"/>
                    <a:pt x="1948249" y="2160365"/>
                  </a:cubicBezTo>
                  <a:cubicBezTo>
                    <a:pt x="1946729" y="2167985"/>
                    <a:pt x="1942169" y="2187893"/>
                    <a:pt x="1942169" y="2187893"/>
                  </a:cubicBezTo>
                  <a:lnTo>
                    <a:pt x="1948249" y="2218373"/>
                  </a:lnTo>
                  <a:lnTo>
                    <a:pt x="2025866" y="2218373"/>
                  </a:lnTo>
                  <a:lnTo>
                    <a:pt x="2062442" y="2206181"/>
                  </a:lnTo>
                  <a:lnTo>
                    <a:pt x="2152219" y="2114645"/>
                  </a:lnTo>
                  <a:cubicBezTo>
                    <a:pt x="2160428" y="2104920"/>
                    <a:pt x="2168037" y="2094709"/>
                    <a:pt x="2175020" y="2084070"/>
                  </a:cubicBezTo>
                  <a:cubicBezTo>
                    <a:pt x="2176540" y="2079498"/>
                    <a:pt x="2188700" y="2023110"/>
                    <a:pt x="2188700" y="2023110"/>
                  </a:cubicBezTo>
                  <a:lnTo>
                    <a:pt x="2252637" y="1997107"/>
                  </a:lnTo>
                  <a:lnTo>
                    <a:pt x="2252637" y="1947291"/>
                  </a:lnTo>
                  <a:lnTo>
                    <a:pt x="2238957" y="1907572"/>
                  </a:lnTo>
                  <a:lnTo>
                    <a:pt x="2272398" y="1875568"/>
                  </a:lnTo>
                  <a:lnTo>
                    <a:pt x="2362270" y="1823657"/>
                  </a:lnTo>
                  <a:lnTo>
                    <a:pt x="2369870" y="1783937"/>
                  </a:lnTo>
                  <a:lnTo>
                    <a:pt x="2369870" y="1715357"/>
                  </a:lnTo>
                  <a:lnTo>
                    <a:pt x="2353055" y="1663446"/>
                  </a:lnTo>
                  <a:lnTo>
                    <a:pt x="2357615" y="1631442"/>
                  </a:lnTo>
                  <a:lnTo>
                    <a:pt x="2342035" y="1617631"/>
                  </a:lnTo>
                  <a:lnTo>
                    <a:pt x="2371010" y="1574959"/>
                  </a:lnTo>
                  <a:lnTo>
                    <a:pt x="2381651" y="1518476"/>
                  </a:lnTo>
                  <a:lnTo>
                    <a:pt x="2424212" y="1492568"/>
                  </a:lnTo>
                  <a:lnTo>
                    <a:pt x="2433712" y="1466564"/>
                  </a:lnTo>
                  <a:lnTo>
                    <a:pt x="2511329" y="1385888"/>
                  </a:lnTo>
                  <a:lnTo>
                    <a:pt x="2535745" y="1309116"/>
                  </a:lnTo>
                  <a:lnTo>
                    <a:pt x="2558546" y="1266730"/>
                  </a:lnTo>
                  <a:lnTo>
                    <a:pt x="2558546" y="1220915"/>
                  </a:lnTo>
                  <a:lnTo>
                    <a:pt x="2537265" y="1213295"/>
                  </a:lnTo>
                  <a:lnTo>
                    <a:pt x="2512849" y="1233107"/>
                  </a:lnTo>
                  <a:lnTo>
                    <a:pt x="2479408" y="1236155"/>
                  </a:lnTo>
                  <a:lnTo>
                    <a:pt x="2444447" y="1245680"/>
                  </a:lnTo>
                  <a:lnTo>
                    <a:pt x="2415472" y="1227296"/>
                  </a:lnTo>
                  <a:lnTo>
                    <a:pt x="2418511" y="1204436"/>
                  </a:lnTo>
                  <a:lnTo>
                    <a:pt x="2382031" y="1163288"/>
                  </a:lnTo>
                  <a:lnTo>
                    <a:pt x="2345454" y="1141857"/>
                  </a:lnTo>
                  <a:lnTo>
                    <a:pt x="2328734" y="1086993"/>
                  </a:lnTo>
                  <a:lnTo>
                    <a:pt x="2293013" y="1052894"/>
                  </a:lnTo>
                  <a:lnTo>
                    <a:pt x="2289973" y="1010221"/>
                  </a:lnTo>
                  <a:lnTo>
                    <a:pt x="2264037" y="972121"/>
                  </a:lnTo>
                  <a:lnTo>
                    <a:pt x="2232116" y="900494"/>
                  </a:lnTo>
                  <a:lnTo>
                    <a:pt x="2198581" y="866966"/>
                  </a:lnTo>
                  <a:lnTo>
                    <a:pt x="2195540" y="839438"/>
                  </a:lnTo>
                  <a:lnTo>
                    <a:pt x="2209316" y="845630"/>
                  </a:lnTo>
                  <a:lnTo>
                    <a:pt x="2224516" y="857821"/>
                  </a:lnTo>
                  <a:lnTo>
                    <a:pt x="2230596" y="880682"/>
                  </a:lnTo>
                  <a:cubicBezTo>
                    <a:pt x="2242757" y="880682"/>
                    <a:pt x="2247317" y="857821"/>
                    <a:pt x="2247317" y="857821"/>
                  </a:cubicBezTo>
                  <a:lnTo>
                    <a:pt x="2257957" y="880682"/>
                  </a:lnTo>
                  <a:lnTo>
                    <a:pt x="2268597" y="909257"/>
                  </a:lnTo>
                  <a:lnTo>
                    <a:pt x="2302133" y="959644"/>
                  </a:lnTo>
                  <a:lnTo>
                    <a:pt x="2320374" y="962692"/>
                  </a:lnTo>
                  <a:lnTo>
                    <a:pt x="2341654" y="1006983"/>
                  </a:lnTo>
                  <a:lnTo>
                    <a:pt x="2340134" y="1026795"/>
                  </a:lnTo>
                  <a:lnTo>
                    <a:pt x="2401031" y="1089374"/>
                  </a:lnTo>
                  <a:lnTo>
                    <a:pt x="2411671" y="1147286"/>
                  </a:lnTo>
                  <a:lnTo>
                    <a:pt x="2422312" y="1173290"/>
                  </a:lnTo>
                  <a:lnTo>
                    <a:pt x="2442167" y="1193102"/>
                  </a:lnTo>
                  <a:lnTo>
                    <a:pt x="2533465" y="1168718"/>
                  </a:lnTo>
                  <a:lnTo>
                    <a:pt x="2550185" y="1153382"/>
                  </a:lnTo>
                  <a:lnTo>
                    <a:pt x="2589706" y="1141190"/>
                  </a:lnTo>
                  <a:lnTo>
                    <a:pt x="2589706" y="1122902"/>
                  </a:lnTo>
                  <a:lnTo>
                    <a:pt x="2635403" y="1092422"/>
                  </a:lnTo>
                  <a:lnTo>
                    <a:pt x="2654403" y="1056989"/>
                  </a:lnTo>
                  <a:lnTo>
                    <a:pt x="2665423" y="1038987"/>
                  </a:lnTo>
                  <a:lnTo>
                    <a:pt x="2680719" y="1017651"/>
                  </a:lnTo>
                  <a:lnTo>
                    <a:pt x="2655543" y="982885"/>
                  </a:lnTo>
                  <a:lnTo>
                    <a:pt x="2620392" y="953071"/>
                  </a:lnTo>
                  <a:lnTo>
                    <a:pt x="2609182" y="924496"/>
                  </a:lnTo>
                  <a:lnTo>
                    <a:pt x="2596262" y="927544"/>
                  </a:lnTo>
                  <a:lnTo>
                    <a:pt x="2586761" y="954977"/>
                  </a:lnTo>
                  <a:lnTo>
                    <a:pt x="2551800" y="964502"/>
                  </a:lnTo>
                  <a:lnTo>
                    <a:pt x="2533560" y="952310"/>
                  </a:lnTo>
                  <a:lnTo>
                    <a:pt x="2527479" y="926402"/>
                  </a:lnTo>
                  <a:lnTo>
                    <a:pt x="2515319" y="929450"/>
                  </a:lnTo>
                  <a:lnTo>
                    <a:pt x="2496984" y="895826"/>
                  </a:lnTo>
                  <a:lnTo>
                    <a:pt x="2480263" y="886301"/>
                  </a:lnTo>
                  <a:lnTo>
                    <a:pt x="2458983" y="851249"/>
                  </a:lnTo>
                  <a:lnTo>
                    <a:pt x="2474183" y="834390"/>
                  </a:lnTo>
                  <a:lnTo>
                    <a:pt x="2524534" y="876110"/>
                  </a:lnTo>
                  <a:close/>
                  <a:moveTo>
                    <a:pt x="1812015" y="651510"/>
                  </a:moveTo>
                  <a:lnTo>
                    <a:pt x="1815245" y="636937"/>
                  </a:lnTo>
                  <a:lnTo>
                    <a:pt x="1815245" y="615982"/>
                  </a:lnTo>
                  <a:cubicBezTo>
                    <a:pt x="1811948" y="613046"/>
                    <a:pt x="1807901" y="611098"/>
                    <a:pt x="1803560" y="610362"/>
                  </a:cubicBezTo>
                  <a:cubicBezTo>
                    <a:pt x="1800444" y="610367"/>
                    <a:pt x="1797432" y="611519"/>
                    <a:pt x="1795104" y="613601"/>
                  </a:cubicBezTo>
                  <a:lnTo>
                    <a:pt x="1795104" y="636937"/>
                  </a:lnTo>
                  <a:cubicBezTo>
                    <a:pt x="1795921" y="641759"/>
                    <a:pt x="1795921" y="646688"/>
                    <a:pt x="1795104" y="651510"/>
                  </a:cubicBezTo>
                  <a:lnTo>
                    <a:pt x="1812015" y="651510"/>
                  </a:lnTo>
                  <a:close/>
                  <a:moveTo>
                    <a:pt x="1812015" y="588550"/>
                  </a:moveTo>
                  <a:cubicBezTo>
                    <a:pt x="1812642" y="583327"/>
                    <a:pt x="1808927" y="578583"/>
                    <a:pt x="1803721" y="577954"/>
                  </a:cubicBezTo>
                  <a:cubicBezTo>
                    <a:pt x="1802714" y="577832"/>
                    <a:pt x="1801698" y="577872"/>
                    <a:pt x="1800710" y="578072"/>
                  </a:cubicBezTo>
                  <a:lnTo>
                    <a:pt x="1795104" y="594169"/>
                  </a:lnTo>
                  <a:lnTo>
                    <a:pt x="1800710" y="606266"/>
                  </a:lnTo>
                  <a:lnTo>
                    <a:pt x="1812015" y="606266"/>
                  </a:lnTo>
                  <a:lnTo>
                    <a:pt x="1812015" y="588550"/>
                  </a:lnTo>
                  <a:close/>
                  <a:moveTo>
                    <a:pt x="1396854" y="171926"/>
                  </a:moveTo>
                  <a:lnTo>
                    <a:pt x="1453855" y="171926"/>
                  </a:lnTo>
                  <a:lnTo>
                    <a:pt x="1484921" y="127063"/>
                  </a:lnTo>
                  <a:lnTo>
                    <a:pt x="1556458" y="127063"/>
                  </a:lnTo>
                  <a:lnTo>
                    <a:pt x="1567953" y="98488"/>
                  </a:lnTo>
                  <a:lnTo>
                    <a:pt x="1611939" y="75152"/>
                  </a:lnTo>
                  <a:cubicBezTo>
                    <a:pt x="1632745" y="56960"/>
                    <a:pt x="1611939" y="24003"/>
                    <a:pt x="1611939" y="24003"/>
                  </a:cubicBezTo>
                  <a:lnTo>
                    <a:pt x="1522257" y="12764"/>
                  </a:lnTo>
                  <a:lnTo>
                    <a:pt x="1433145" y="24194"/>
                  </a:lnTo>
                  <a:lnTo>
                    <a:pt x="1303561" y="0"/>
                  </a:lnTo>
                  <a:lnTo>
                    <a:pt x="1223664" y="36385"/>
                  </a:lnTo>
                  <a:cubicBezTo>
                    <a:pt x="1223664" y="36385"/>
                    <a:pt x="1166187" y="67532"/>
                    <a:pt x="1158397" y="64961"/>
                  </a:cubicBezTo>
                  <a:cubicBezTo>
                    <a:pt x="1142874" y="63646"/>
                    <a:pt x="1127274" y="63646"/>
                    <a:pt x="1111751" y="64961"/>
                  </a:cubicBezTo>
                  <a:cubicBezTo>
                    <a:pt x="1111751" y="64961"/>
                    <a:pt x="1140252" y="90869"/>
                    <a:pt x="1153172" y="93536"/>
                  </a:cubicBezTo>
                  <a:cubicBezTo>
                    <a:pt x="1162615" y="94992"/>
                    <a:pt x="1172229" y="94992"/>
                    <a:pt x="1181673" y="93536"/>
                  </a:cubicBezTo>
                  <a:cubicBezTo>
                    <a:pt x="1181673" y="93536"/>
                    <a:pt x="1181673" y="118872"/>
                    <a:pt x="1186898" y="124682"/>
                  </a:cubicBezTo>
                  <a:cubicBezTo>
                    <a:pt x="1205043" y="145542"/>
                    <a:pt x="1167897" y="161068"/>
                    <a:pt x="1167897" y="161068"/>
                  </a:cubicBezTo>
                  <a:lnTo>
                    <a:pt x="1167897" y="185642"/>
                  </a:lnTo>
                  <a:cubicBezTo>
                    <a:pt x="1167897" y="185642"/>
                    <a:pt x="1171982" y="232029"/>
                    <a:pt x="1179678" y="229933"/>
                  </a:cubicBezTo>
                  <a:cubicBezTo>
                    <a:pt x="1187373" y="227838"/>
                    <a:pt x="1200008" y="254603"/>
                    <a:pt x="1200008" y="254603"/>
                  </a:cubicBezTo>
                  <a:lnTo>
                    <a:pt x="1223854" y="280606"/>
                  </a:lnTo>
                  <a:lnTo>
                    <a:pt x="1267460" y="280606"/>
                  </a:lnTo>
                  <a:lnTo>
                    <a:pt x="1321897" y="215646"/>
                  </a:lnTo>
                  <a:lnTo>
                    <a:pt x="1375478" y="192310"/>
                  </a:lnTo>
                  <a:lnTo>
                    <a:pt x="1396854" y="171926"/>
                  </a:lnTo>
                  <a:close/>
                  <a:moveTo>
                    <a:pt x="2516459" y="1725835"/>
                  </a:moveTo>
                  <a:lnTo>
                    <a:pt x="2509429" y="1706785"/>
                  </a:lnTo>
                  <a:lnTo>
                    <a:pt x="2501354" y="1714786"/>
                  </a:lnTo>
                  <a:lnTo>
                    <a:pt x="2494324" y="1730978"/>
                  </a:lnTo>
                  <a:lnTo>
                    <a:pt x="2478268" y="1740503"/>
                  </a:lnTo>
                  <a:lnTo>
                    <a:pt x="2471238" y="1761744"/>
                  </a:lnTo>
                  <a:lnTo>
                    <a:pt x="2461168" y="1786890"/>
                  </a:lnTo>
                  <a:lnTo>
                    <a:pt x="2421932" y="1798987"/>
                  </a:lnTo>
                  <a:lnTo>
                    <a:pt x="2404831" y="1828229"/>
                  </a:lnTo>
                  <a:lnTo>
                    <a:pt x="2400841" y="1876616"/>
                  </a:lnTo>
                  <a:lnTo>
                    <a:pt x="2386781" y="1900619"/>
                  </a:lnTo>
                  <a:lnTo>
                    <a:pt x="2370725" y="1917764"/>
                  </a:lnTo>
                  <a:lnTo>
                    <a:pt x="2376710" y="1946339"/>
                  </a:lnTo>
                  <a:lnTo>
                    <a:pt x="2387826" y="1959483"/>
                  </a:lnTo>
                  <a:lnTo>
                    <a:pt x="2376710" y="1974533"/>
                  </a:lnTo>
                  <a:lnTo>
                    <a:pt x="2387826" y="1984058"/>
                  </a:lnTo>
                  <a:lnTo>
                    <a:pt x="2424972" y="1984058"/>
                  </a:lnTo>
                  <a:lnTo>
                    <a:pt x="2446062" y="1952816"/>
                  </a:lnTo>
                  <a:cubicBezTo>
                    <a:pt x="2446062" y="1952816"/>
                    <a:pt x="2463163" y="1916525"/>
                    <a:pt x="2463163" y="1913477"/>
                  </a:cubicBezTo>
                  <a:cubicBezTo>
                    <a:pt x="2463163" y="1910429"/>
                    <a:pt x="2471238" y="1877187"/>
                    <a:pt x="2471238" y="1877187"/>
                  </a:cubicBezTo>
                  <a:lnTo>
                    <a:pt x="2500309" y="1839087"/>
                  </a:lnTo>
                  <a:lnTo>
                    <a:pt x="2500309" y="1786319"/>
                  </a:lnTo>
                  <a:lnTo>
                    <a:pt x="2520449" y="1786319"/>
                  </a:lnTo>
                  <a:lnTo>
                    <a:pt x="2514464" y="1748981"/>
                  </a:lnTo>
                  <a:lnTo>
                    <a:pt x="2516459" y="1725835"/>
                  </a:lnTo>
                  <a:close/>
                  <a:moveTo>
                    <a:pt x="487109" y="952881"/>
                  </a:moveTo>
                  <a:lnTo>
                    <a:pt x="443027" y="937832"/>
                  </a:lnTo>
                  <a:cubicBezTo>
                    <a:pt x="443027" y="937832"/>
                    <a:pt x="430772" y="939546"/>
                    <a:pt x="416427" y="942975"/>
                  </a:cubicBezTo>
                  <a:cubicBezTo>
                    <a:pt x="405872" y="945099"/>
                    <a:pt x="395564" y="948290"/>
                    <a:pt x="385646" y="952500"/>
                  </a:cubicBezTo>
                  <a:lnTo>
                    <a:pt x="448158" y="973836"/>
                  </a:lnTo>
                  <a:lnTo>
                    <a:pt x="473428" y="973836"/>
                  </a:lnTo>
                  <a:lnTo>
                    <a:pt x="515609" y="1010221"/>
                  </a:lnTo>
                  <a:lnTo>
                    <a:pt x="544110" y="1010221"/>
                  </a:lnTo>
                  <a:cubicBezTo>
                    <a:pt x="544110" y="1010221"/>
                    <a:pt x="567386" y="999839"/>
                    <a:pt x="559596" y="981646"/>
                  </a:cubicBezTo>
                  <a:lnTo>
                    <a:pt x="523400" y="968597"/>
                  </a:lnTo>
                  <a:lnTo>
                    <a:pt x="487109" y="952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607;p17"/>
            <p:cNvSpPr/>
            <p:nvPr/>
          </p:nvSpPr>
          <p:spPr>
            <a:xfrm>
              <a:off x="2963026" y="773963"/>
              <a:ext cx="2815611" cy="2175092"/>
            </a:xfrm>
            <a:custGeom>
              <a:avLst/>
              <a:gdLst/>
              <a:ahLst/>
              <a:cxnLst/>
              <a:rect l="l" t="t" r="r" b="b"/>
              <a:pathLst>
                <a:path w="2815611" h="2175092" extrusionOk="0">
                  <a:moveTo>
                    <a:pt x="1577728" y="1854137"/>
                  </a:moveTo>
                  <a:cubicBezTo>
                    <a:pt x="783307" y="1853603"/>
                    <a:pt x="139725" y="1207484"/>
                    <a:pt x="140258" y="410994"/>
                  </a:cubicBezTo>
                  <a:cubicBezTo>
                    <a:pt x="140350" y="271815"/>
                    <a:pt x="160537" y="133380"/>
                    <a:pt x="200190" y="0"/>
                  </a:cubicBezTo>
                  <a:cubicBezTo>
                    <a:pt x="-203778" y="685400"/>
                    <a:pt x="22925" y="1569358"/>
                    <a:pt x="706545" y="1974380"/>
                  </a:cubicBezTo>
                  <a:cubicBezTo>
                    <a:pt x="1390164" y="2379402"/>
                    <a:pt x="2271836" y="2152107"/>
                    <a:pt x="2675797" y="1466707"/>
                  </a:cubicBezTo>
                  <a:cubicBezTo>
                    <a:pt x="2735230" y="1365885"/>
                    <a:pt x="2782181" y="1258167"/>
                    <a:pt x="2815612" y="1145953"/>
                  </a:cubicBezTo>
                  <a:cubicBezTo>
                    <a:pt x="2557081" y="1585036"/>
                    <a:pt x="2086286" y="1854375"/>
                    <a:pt x="1577728" y="1854137"/>
                  </a:cubicBez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608;p17"/>
            <p:cNvSpPr/>
            <p:nvPr/>
          </p:nvSpPr>
          <p:spPr>
            <a:xfrm>
              <a:off x="2183550" y="4458424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609;p17"/>
            <p:cNvSpPr/>
            <p:nvPr/>
          </p:nvSpPr>
          <p:spPr>
            <a:xfrm>
              <a:off x="2233331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610;p17"/>
            <p:cNvSpPr/>
            <p:nvPr/>
          </p:nvSpPr>
          <p:spPr>
            <a:xfrm>
              <a:off x="2233331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611;p17"/>
            <p:cNvSpPr/>
            <p:nvPr/>
          </p:nvSpPr>
          <p:spPr>
            <a:xfrm>
              <a:off x="2447182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612;p17"/>
            <p:cNvSpPr/>
            <p:nvPr/>
          </p:nvSpPr>
          <p:spPr>
            <a:xfrm>
              <a:off x="2726476" y="4553957"/>
              <a:ext cx="159649" cy="89989"/>
            </a:xfrm>
            <a:custGeom>
              <a:avLst/>
              <a:gdLst/>
              <a:ahLst/>
              <a:cxnLst/>
              <a:rect l="l" t="t" r="r" b="b"/>
              <a:pathLst>
                <a:path w="159649" h="89989" extrusionOk="0">
                  <a:moveTo>
                    <a:pt x="8089" y="21720"/>
                  </a:moveTo>
                  <a:cubicBezTo>
                    <a:pt x="26619" y="26806"/>
                    <a:pt x="46400" y="24415"/>
                    <a:pt x="63190" y="15052"/>
                  </a:cubicBezTo>
                  <a:cubicBezTo>
                    <a:pt x="76395" y="15052"/>
                    <a:pt x="148692" y="-15523"/>
                    <a:pt x="158193" y="10480"/>
                  </a:cubicBezTo>
                  <a:cubicBezTo>
                    <a:pt x="166743" y="33150"/>
                    <a:pt x="135582" y="54200"/>
                    <a:pt x="118862" y="58105"/>
                  </a:cubicBezTo>
                  <a:cubicBezTo>
                    <a:pt x="82476" y="66963"/>
                    <a:pt x="55590" y="85156"/>
                    <a:pt x="40959" y="88204"/>
                  </a:cubicBezTo>
                  <a:cubicBezTo>
                    <a:pt x="30034" y="90490"/>
                    <a:pt x="15974" y="92014"/>
                    <a:pt x="7329" y="83442"/>
                  </a:cubicBezTo>
                  <a:cubicBezTo>
                    <a:pt x="-3027" y="73345"/>
                    <a:pt x="-2077" y="35245"/>
                    <a:pt x="8089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613;p17"/>
            <p:cNvSpPr/>
            <p:nvPr/>
          </p:nvSpPr>
          <p:spPr>
            <a:xfrm>
              <a:off x="2729149" y="4569009"/>
              <a:ext cx="157010" cy="75128"/>
            </a:xfrm>
            <a:custGeom>
              <a:avLst/>
              <a:gdLst/>
              <a:ahLst/>
              <a:cxnLst/>
              <a:rect l="l" t="t" r="r" b="b"/>
              <a:pathLst>
                <a:path w="157010" h="75128" extrusionOk="0">
                  <a:moveTo>
                    <a:pt x="38381" y="67056"/>
                  </a:moveTo>
                  <a:cubicBezTo>
                    <a:pt x="53011" y="63913"/>
                    <a:pt x="79897" y="45815"/>
                    <a:pt x="116283" y="36957"/>
                  </a:cubicBezTo>
                  <a:cubicBezTo>
                    <a:pt x="130249" y="33528"/>
                    <a:pt x="154284" y="17907"/>
                    <a:pt x="156754" y="0"/>
                  </a:cubicBezTo>
                  <a:cubicBezTo>
                    <a:pt x="159984" y="20860"/>
                    <a:pt x="131864" y="39434"/>
                    <a:pt x="116283" y="43244"/>
                  </a:cubicBezTo>
                  <a:cubicBezTo>
                    <a:pt x="79897" y="52102"/>
                    <a:pt x="53011" y="70295"/>
                    <a:pt x="38381" y="73343"/>
                  </a:cubicBezTo>
                  <a:cubicBezTo>
                    <a:pt x="27456" y="75629"/>
                    <a:pt x="13395" y="77153"/>
                    <a:pt x="4750" y="68580"/>
                  </a:cubicBezTo>
                  <a:cubicBezTo>
                    <a:pt x="2496" y="66075"/>
                    <a:pt x="867" y="63075"/>
                    <a:pt x="0" y="59817"/>
                  </a:cubicBezTo>
                  <a:cubicBezTo>
                    <a:pt x="10928" y="68189"/>
                    <a:pt x="25166" y="70876"/>
                    <a:pt x="38381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614;p17"/>
            <p:cNvSpPr/>
            <p:nvPr/>
          </p:nvSpPr>
          <p:spPr>
            <a:xfrm>
              <a:off x="2596621" y="4484615"/>
              <a:ext cx="159662" cy="89989"/>
            </a:xfrm>
            <a:custGeom>
              <a:avLst/>
              <a:gdLst/>
              <a:ahLst/>
              <a:cxnLst/>
              <a:rect l="l" t="t" r="r" b="b"/>
              <a:pathLst>
                <a:path w="159662" h="89989" extrusionOk="0">
                  <a:moveTo>
                    <a:pt x="8075" y="21720"/>
                  </a:moveTo>
                  <a:cubicBezTo>
                    <a:pt x="26602" y="26863"/>
                    <a:pt x="46403" y="24463"/>
                    <a:pt x="63177" y="15052"/>
                  </a:cubicBezTo>
                  <a:cubicBezTo>
                    <a:pt x="76382" y="15052"/>
                    <a:pt x="148679" y="-15523"/>
                    <a:pt x="158179" y="10480"/>
                  </a:cubicBezTo>
                  <a:cubicBezTo>
                    <a:pt x="166825" y="33245"/>
                    <a:pt x="135569" y="54295"/>
                    <a:pt x="118943" y="58105"/>
                  </a:cubicBezTo>
                  <a:cubicBezTo>
                    <a:pt x="82557" y="66963"/>
                    <a:pt x="55672" y="85156"/>
                    <a:pt x="41041" y="88204"/>
                  </a:cubicBezTo>
                  <a:cubicBezTo>
                    <a:pt x="30116" y="90490"/>
                    <a:pt x="16055" y="92014"/>
                    <a:pt x="7410" y="83442"/>
                  </a:cubicBezTo>
                  <a:cubicBezTo>
                    <a:pt x="-3040" y="73345"/>
                    <a:pt x="-2090" y="35245"/>
                    <a:pt x="8075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615;p17"/>
            <p:cNvSpPr/>
            <p:nvPr/>
          </p:nvSpPr>
          <p:spPr>
            <a:xfrm>
              <a:off x="2599186" y="4499667"/>
              <a:ext cx="157105" cy="75128"/>
            </a:xfrm>
            <a:custGeom>
              <a:avLst/>
              <a:gdLst/>
              <a:ahLst/>
              <a:cxnLst/>
              <a:rect l="l" t="t" r="r" b="b"/>
              <a:pathLst>
                <a:path w="157105" h="75128" extrusionOk="0">
                  <a:moveTo>
                    <a:pt x="38476" y="67056"/>
                  </a:moveTo>
                  <a:cubicBezTo>
                    <a:pt x="53106" y="64008"/>
                    <a:pt x="79992" y="45815"/>
                    <a:pt x="116378" y="36957"/>
                  </a:cubicBezTo>
                  <a:cubicBezTo>
                    <a:pt x="130344" y="33528"/>
                    <a:pt x="154379" y="17907"/>
                    <a:pt x="156849" y="0"/>
                  </a:cubicBezTo>
                  <a:cubicBezTo>
                    <a:pt x="160079" y="20955"/>
                    <a:pt x="131959" y="39434"/>
                    <a:pt x="116378" y="43244"/>
                  </a:cubicBezTo>
                  <a:cubicBezTo>
                    <a:pt x="79992" y="52102"/>
                    <a:pt x="53106" y="70295"/>
                    <a:pt x="38476" y="73343"/>
                  </a:cubicBezTo>
                  <a:cubicBezTo>
                    <a:pt x="27551" y="75629"/>
                    <a:pt x="13490" y="77153"/>
                    <a:pt x="4845" y="68580"/>
                  </a:cubicBezTo>
                  <a:cubicBezTo>
                    <a:pt x="2578" y="66113"/>
                    <a:pt x="919" y="63141"/>
                    <a:pt x="0" y="59912"/>
                  </a:cubicBezTo>
                  <a:cubicBezTo>
                    <a:pt x="10998" y="68209"/>
                    <a:pt x="25243" y="70856"/>
                    <a:pt x="38476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616;p17"/>
            <p:cNvSpPr/>
            <p:nvPr/>
          </p:nvSpPr>
          <p:spPr>
            <a:xfrm>
              <a:off x="2302147" y="4142110"/>
              <a:ext cx="514696" cy="443940"/>
            </a:xfrm>
            <a:custGeom>
              <a:avLst/>
              <a:gdLst/>
              <a:ahLst/>
              <a:cxnLst/>
              <a:rect l="l" t="t" r="r" b="b"/>
              <a:pathLst>
                <a:path w="514696" h="443940" extrusionOk="0">
                  <a:moveTo>
                    <a:pt x="99908" y="274309"/>
                  </a:moveTo>
                  <a:cubicBezTo>
                    <a:pt x="156055" y="299074"/>
                    <a:pt x="209066" y="302884"/>
                    <a:pt x="252388" y="279643"/>
                  </a:cubicBezTo>
                  <a:lnTo>
                    <a:pt x="297134" y="253735"/>
                  </a:lnTo>
                  <a:cubicBezTo>
                    <a:pt x="299794" y="311647"/>
                    <a:pt x="302359" y="367273"/>
                    <a:pt x="302359" y="367273"/>
                  </a:cubicBezTo>
                  <a:cubicBezTo>
                    <a:pt x="302359" y="367273"/>
                    <a:pt x="336655" y="393371"/>
                    <a:pt x="363351" y="370130"/>
                  </a:cubicBezTo>
                  <a:cubicBezTo>
                    <a:pt x="363351" y="370130"/>
                    <a:pt x="368956" y="288787"/>
                    <a:pt x="374656" y="208872"/>
                  </a:cubicBezTo>
                  <a:lnTo>
                    <a:pt x="421872" y="181440"/>
                  </a:lnTo>
                  <a:cubicBezTo>
                    <a:pt x="420813" y="185707"/>
                    <a:pt x="420239" y="190089"/>
                    <a:pt x="420162" y="194489"/>
                  </a:cubicBezTo>
                  <a:cubicBezTo>
                    <a:pt x="420162" y="209729"/>
                    <a:pt x="430992" y="435472"/>
                    <a:pt x="430992" y="435472"/>
                  </a:cubicBezTo>
                  <a:cubicBezTo>
                    <a:pt x="430992" y="435472"/>
                    <a:pt x="465573" y="456141"/>
                    <a:pt x="492269" y="432900"/>
                  </a:cubicBezTo>
                  <a:cubicBezTo>
                    <a:pt x="492269" y="432900"/>
                    <a:pt x="510225" y="171248"/>
                    <a:pt x="514405" y="129434"/>
                  </a:cubicBezTo>
                  <a:cubicBezTo>
                    <a:pt x="519060" y="82475"/>
                    <a:pt x="466903" y="59329"/>
                    <a:pt x="434033" y="71331"/>
                  </a:cubicBezTo>
                  <a:lnTo>
                    <a:pt x="383681" y="90381"/>
                  </a:lnTo>
                  <a:cubicBezTo>
                    <a:pt x="384726" y="77236"/>
                    <a:pt x="385581" y="67045"/>
                    <a:pt x="386151" y="61330"/>
                  </a:cubicBezTo>
                  <a:cubicBezTo>
                    <a:pt x="390806" y="14276"/>
                    <a:pt x="338650" y="-8870"/>
                    <a:pt x="305874" y="3132"/>
                  </a:cubicBezTo>
                  <a:cubicBezTo>
                    <a:pt x="275853" y="14086"/>
                    <a:pt x="73213" y="90286"/>
                    <a:pt x="73213" y="90286"/>
                  </a:cubicBezTo>
                  <a:cubicBezTo>
                    <a:pt x="74494" y="109831"/>
                    <a:pt x="76873" y="129300"/>
                    <a:pt x="80338" y="148579"/>
                  </a:cubicBezTo>
                  <a:lnTo>
                    <a:pt x="346" y="141816"/>
                  </a:lnTo>
                  <a:cubicBezTo>
                    <a:pt x="-4594" y="217254"/>
                    <a:pt x="44142" y="249544"/>
                    <a:pt x="99908" y="274309"/>
                  </a:cubicBezTo>
                  <a:close/>
                  <a:moveTo>
                    <a:pt x="240132" y="144293"/>
                  </a:moveTo>
                  <a:lnTo>
                    <a:pt x="293714" y="113241"/>
                  </a:lnTo>
                  <a:cubicBezTo>
                    <a:pt x="292795" y="117022"/>
                    <a:pt x="292191" y="120880"/>
                    <a:pt x="291909" y="12476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617;p17"/>
            <p:cNvSpPr/>
            <p:nvPr/>
          </p:nvSpPr>
          <p:spPr>
            <a:xfrm>
              <a:off x="2258507" y="4054849"/>
              <a:ext cx="110678" cy="194691"/>
            </a:xfrm>
            <a:custGeom>
              <a:avLst/>
              <a:gdLst/>
              <a:ahLst/>
              <a:cxnLst/>
              <a:rect l="l" t="t" r="r" b="b"/>
              <a:pathLst>
                <a:path w="110678" h="194691" extrusionOk="0">
                  <a:moveTo>
                    <a:pt x="0" y="0"/>
                  </a:moveTo>
                  <a:cubicBezTo>
                    <a:pt x="0" y="0"/>
                    <a:pt x="6555" y="99917"/>
                    <a:pt x="19666" y="114300"/>
                  </a:cubicBezTo>
                  <a:cubicBezTo>
                    <a:pt x="32776" y="128683"/>
                    <a:pt x="76667" y="138493"/>
                    <a:pt x="76667" y="138493"/>
                  </a:cubicBezTo>
                  <a:lnTo>
                    <a:pt x="110678" y="194691"/>
                  </a:lnTo>
                  <a:cubicBezTo>
                    <a:pt x="110678" y="194691"/>
                    <a:pt x="79612" y="16192"/>
                    <a:pt x="72677" y="11906"/>
                  </a:cubicBezTo>
                  <a:cubicBezTo>
                    <a:pt x="6574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618;p17"/>
            <p:cNvSpPr/>
            <p:nvPr/>
          </p:nvSpPr>
          <p:spPr>
            <a:xfrm>
              <a:off x="2250051" y="3940511"/>
              <a:ext cx="73912" cy="142900"/>
            </a:xfrm>
            <a:custGeom>
              <a:avLst/>
              <a:gdLst/>
              <a:ahLst/>
              <a:cxnLst/>
              <a:rect l="l" t="t" r="r" b="b"/>
              <a:pathLst>
                <a:path w="73912" h="142900" extrusionOk="0">
                  <a:moveTo>
                    <a:pt x="73912" y="3467"/>
                  </a:moveTo>
                  <a:cubicBezTo>
                    <a:pt x="56731" y="-4505"/>
                    <a:pt x="36318" y="1677"/>
                    <a:pt x="26411" y="17850"/>
                  </a:cubicBezTo>
                  <a:cubicBezTo>
                    <a:pt x="13965" y="38614"/>
                    <a:pt x="950" y="109957"/>
                    <a:pt x="0" y="122149"/>
                  </a:cubicBezTo>
                  <a:cubicBezTo>
                    <a:pt x="0" y="122149"/>
                    <a:pt x="17575" y="146533"/>
                    <a:pt x="43891" y="1424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619;p17"/>
            <p:cNvSpPr/>
            <p:nvPr/>
          </p:nvSpPr>
          <p:spPr>
            <a:xfrm>
              <a:off x="2326123" y="3751123"/>
              <a:ext cx="169201" cy="272154"/>
            </a:xfrm>
            <a:custGeom>
              <a:avLst/>
              <a:gdLst/>
              <a:ahLst/>
              <a:cxnLst/>
              <a:rect l="l" t="t" r="r" b="b"/>
              <a:pathLst>
                <a:path w="169201" h="272154" extrusionOk="0">
                  <a:moveTo>
                    <a:pt x="9431" y="194093"/>
                  </a:moveTo>
                  <a:cubicBezTo>
                    <a:pt x="26626" y="194951"/>
                    <a:pt x="39452" y="199427"/>
                    <a:pt x="41542" y="194093"/>
                  </a:cubicBezTo>
                  <a:cubicBezTo>
                    <a:pt x="43431" y="185197"/>
                    <a:pt x="44764" y="176196"/>
                    <a:pt x="45532" y="167138"/>
                  </a:cubicBezTo>
                  <a:cubicBezTo>
                    <a:pt x="43537" y="162185"/>
                    <a:pt x="41827" y="156755"/>
                    <a:pt x="41827" y="156755"/>
                  </a:cubicBezTo>
                  <a:cubicBezTo>
                    <a:pt x="20166" y="143420"/>
                    <a:pt x="13326" y="119989"/>
                    <a:pt x="10571" y="92748"/>
                  </a:cubicBezTo>
                  <a:cubicBezTo>
                    <a:pt x="5726" y="46170"/>
                    <a:pt x="30806" y="5308"/>
                    <a:pt x="77073" y="450"/>
                  </a:cubicBezTo>
                  <a:cubicBezTo>
                    <a:pt x="120774" y="-4122"/>
                    <a:pt x="153075" y="26644"/>
                    <a:pt x="161530" y="68935"/>
                  </a:cubicBezTo>
                  <a:cubicBezTo>
                    <a:pt x="166185" y="89890"/>
                    <a:pt x="175400" y="129324"/>
                    <a:pt x="162955" y="163613"/>
                  </a:cubicBezTo>
                  <a:cubicBezTo>
                    <a:pt x="156020" y="182663"/>
                    <a:pt x="146995" y="198094"/>
                    <a:pt x="138064" y="201047"/>
                  </a:cubicBezTo>
                  <a:cubicBezTo>
                    <a:pt x="129411" y="200818"/>
                    <a:pt x="120781" y="200056"/>
                    <a:pt x="112224" y="198761"/>
                  </a:cubicBezTo>
                  <a:lnTo>
                    <a:pt x="112224" y="198761"/>
                  </a:lnTo>
                  <a:cubicBezTo>
                    <a:pt x="112224" y="198761"/>
                    <a:pt x="109943" y="211715"/>
                    <a:pt x="108328" y="220097"/>
                  </a:cubicBezTo>
                  <a:cubicBezTo>
                    <a:pt x="106713" y="228479"/>
                    <a:pt x="107378" y="232765"/>
                    <a:pt x="123814" y="242957"/>
                  </a:cubicBezTo>
                  <a:cubicBezTo>
                    <a:pt x="140249" y="253149"/>
                    <a:pt x="98923" y="274103"/>
                    <a:pt x="71847" y="272008"/>
                  </a:cubicBezTo>
                  <a:cubicBezTo>
                    <a:pt x="44772" y="269912"/>
                    <a:pt x="14276" y="253625"/>
                    <a:pt x="5916" y="236003"/>
                  </a:cubicBezTo>
                  <a:cubicBezTo>
                    <a:pt x="-2825" y="216668"/>
                    <a:pt x="-2065" y="193522"/>
                    <a:pt x="9431" y="194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620;p17"/>
            <p:cNvGrpSpPr/>
            <p:nvPr/>
          </p:nvGrpSpPr>
          <p:grpSpPr>
            <a:xfrm>
              <a:off x="2428704" y="3970322"/>
              <a:ext cx="350131" cy="370523"/>
              <a:chOff x="4512354" y="4952197"/>
              <a:chExt cx="350131" cy="370523"/>
            </a:xfrm>
          </p:grpSpPr>
          <p:grpSp>
            <p:nvGrpSpPr>
              <p:cNvPr id="85" name="Google Shape;621;p17"/>
              <p:cNvGrpSpPr/>
              <p:nvPr/>
            </p:nvGrpSpPr>
            <p:grpSpPr>
              <a:xfrm>
                <a:off x="4512354" y="5116449"/>
                <a:ext cx="343196" cy="206271"/>
                <a:chOff x="4512354" y="5116449"/>
                <a:chExt cx="343196" cy="206271"/>
              </a:xfrm>
            </p:grpSpPr>
            <p:sp>
              <p:nvSpPr>
                <p:cNvPr id="96" name="Google Shape;622;p17"/>
                <p:cNvSpPr/>
                <p:nvPr/>
              </p:nvSpPr>
              <p:spPr>
                <a:xfrm>
                  <a:off x="4512496" y="5200650"/>
                  <a:ext cx="343054" cy="122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54" h="122070" extrusionOk="0">
                      <a:moveTo>
                        <a:pt x="343054" y="31909"/>
                      </a:moveTo>
                      <a:lnTo>
                        <a:pt x="343054" y="31909"/>
                      </a:lnTo>
                      <a:cubicBezTo>
                        <a:pt x="343053" y="36890"/>
                        <a:pt x="340413" y="41500"/>
                        <a:pt x="336119" y="44005"/>
                      </a:cubicBezTo>
                      <a:lnTo>
                        <a:pt x="204921" y="120205"/>
                      </a:lnTo>
                      <a:cubicBezTo>
                        <a:pt x="200594" y="122692"/>
                        <a:pt x="195282" y="122692"/>
                        <a:pt x="190955" y="120205"/>
                      </a:cubicBezTo>
                      <a:lnTo>
                        <a:pt x="7030" y="13526"/>
                      </a:lnTo>
                      <a:cubicBezTo>
                        <a:pt x="2686" y="11059"/>
                        <a:pt x="0" y="6439"/>
                        <a:pt x="0" y="142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" name="Google Shape;623;p17"/>
                <p:cNvSpPr/>
                <p:nvPr/>
              </p:nvSpPr>
              <p:spPr>
                <a:xfrm>
                  <a:off x="4710387" y="5232749"/>
                  <a:ext cx="145163" cy="8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163" h="89916" extrusionOk="0">
                      <a:moveTo>
                        <a:pt x="138229" y="11906"/>
                      </a:moveTo>
                      <a:lnTo>
                        <a:pt x="7030" y="88106"/>
                      </a:lnTo>
                      <a:cubicBezTo>
                        <a:pt x="4885" y="89316"/>
                        <a:pt x="2461" y="89945"/>
                        <a:pt x="0" y="89916"/>
                      </a:cubicBezTo>
                      <a:lnTo>
                        <a:pt x="0" y="0"/>
                      </a:lnTo>
                      <a:lnTo>
                        <a:pt x="145164" y="0"/>
                      </a:lnTo>
                      <a:cubicBezTo>
                        <a:pt x="145097" y="4915"/>
                        <a:pt x="142464" y="9430"/>
                        <a:pt x="138229" y="1190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" name="Google Shape;624;p17"/>
                <p:cNvSpPr/>
                <p:nvPr/>
              </p:nvSpPr>
              <p:spPr>
                <a:xfrm>
                  <a:off x="4512354" y="5116449"/>
                  <a:ext cx="343006" cy="198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06" h="198541" extrusionOk="0">
                      <a:moveTo>
                        <a:pt x="202973" y="197263"/>
                      </a:moveTo>
                      <a:cubicBezTo>
                        <a:pt x="200034" y="198968"/>
                        <a:pt x="196412" y="198968"/>
                        <a:pt x="193473" y="197263"/>
                      </a:cubicBezTo>
                      <a:lnTo>
                        <a:pt x="1853" y="86582"/>
                      </a:lnTo>
                      <a:cubicBezTo>
                        <a:pt x="-618" y="85249"/>
                        <a:pt x="-618" y="82963"/>
                        <a:pt x="1853" y="81534"/>
                      </a:cubicBezTo>
                      <a:lnTo>
                        <a:pt x="142551" y="0"/>
                      </a:lnTo>
                      <a:lnTo>
                        <a:pt x="343007" y="11611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99" name="Google Shape;625;p17"/>
                <p:cNvGrpSpPr/>
                <p:nvPr/>
              </p:nvGrpSpPr>
              <p:grpSpPr>
                <a:xfrm>
                  <a:off x="4592868" y="5212556"/>
                  <a:ext cx="96807" cy="56007"/>
                  <a:chOff x="4592868" y="5212556"/>
                  <a:chExt cx="96807" cy="56007"/>
                </a:xfrm>
              </p:grpSpPr>
              <p:sp>
                <p:nvSpPr>
                  <p:cNvPr id="164" name="Google Shape;626;p17"/>
                  <p:cNvSpPr/>
                  <p:nvPr/>
                </p:nvSpPr>
                <p:spPr>
                  <a:xfrm>
                    <a:off x="4592868" y="5212556"/>
                    <a:ext cx="96807" cy="560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07" h="56007" extrusionOk="0">
                        <a:moveTo>
                          <a:pt x="0" y="20003"/>
                        </a:moveTo>
                        <a:lnTo>
                          <a:pt x="950" y="20479"/>
                        </a:lnTo>
                        <a:lnTo>
                          <a:pt x="62227" y="56007"/>
                        </a:lnTo>
                        <a:lnTo>
                          <a:pt x="95858" y="36481"/>
                        </a:lnTo>
                        <a:lnTo>
                          <a:pt x="96808" y="36004"/>
                        </a:lnTo>
                        <a:lnTo>
                          <a:pt x="34581" y="0"/>
                        </a:lnTo>
                        <a:lnTo>
                          <a:pt x="0" y="20003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endParaRPr sz="135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627;p17"/>
                  <p:cNvSpPr/>
                  <p:nvPr/>
                </p:nvSpPr>
                <p:spPr>
                  <a:xfrm>
                    <a:off x="4593818" y="5213603"/>
                    <a:ext cx="94907" cy="54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07" h="54959" extrusionOk="0">
                        <a:moveTo>
                          <a:pt x="0" y="19431"/>
                        </a:moveTo>
                        <a:lnTo>
                          <a:pt x="61277" y="54959"/>
                        </a:lnTo>
                        <a:lnTo>
                          <a:pt x="94908" y="35433"/>
                        </a:lnTo>
                        <a:lnTo>
                          <a:pt x="33631" y="0"/>
                        </a:lnTo>
                        <a:lnTo>
                          <a:pt x="0" y="1943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endParaRPr sz="135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0" name="Google Shape;628;p17"/>
                <p:cNvSpPr/>
                <p:nvPr/>
              </p:nvSpPr>
              <p:spPr>
                <a:xfrm>
                  <a:off x="4803130" y="5231915"/>
                  <a:ext cx="21235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120"/>
                      </a:lnTo>
                      <a:cubicBezTo>
                        <a:pt x="21449" y="7120"/>
                        <a:pt x="21449" y="5882"/>
                        <a:pt x="20594" y="550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215"/>
                        <a:pt x="-211" y="5882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" name="Google Shape;629;p17"/>
                <p:cNvSpPr/>
                <p:nvPr/>
              </p:nvSpPr>
              <p:spPr>
                <a:xfrm>
                  <a:off x="4790604" y="52242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" name="Google Shape;630;p17"/>
                <p:cNvSpPr/>
                <p:nvPr/>
              </p:nvSpPr>
              <p:spPr>
                <a:xfrm>
                  <a:off x="4778123" y="5216961"/>
                  <a:ext cx="2119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97" h="12299" extrusionOk="0">
                      <a:moveTo>
                        <a:pt x="475" y="6834"/>
                      </a:moveTo>
                      <a:lnTo>
                        <a:pt x="9310" y="11978"/>
                      </a:lnTo>
                      <a:cubicBezTo>
                        <a:pt x="10212" y="12406"/>
                        <a:pt x="11259" y="12406"/>
                        <a:pt x="12160" y="11978"/>
                      </a:cubicBezTo>
                      <a:lnTo>
                        <a:pt x="20521" y="7120"/>
                      </a:lnTo>
                      <a:cubicBezTo>
                        <a:pt x="21376" y="6644"/>
                        <a:pt x="21471" y="5881"/>
                        <a:pt x="20521" y="5501"/>
                      </a:cubicBezTo>
                      <a:lnTo>
                        <a:pt x="11685" y="357"/>
                      </a:lnTo>
                      <a:cubicBezTo>
                        <a:pt x="10794" y="-119"/>
                        <a:pt x="9726" y="-119"/>
                        <a:pt x="8835" y="357"/>
                      </a:cubicBezTo>
                      <a:lnTo>
                        <a:pt x="380" y="5215"/>
                      </a:lnTo>
                      <a:cubicBezTo>
                        <a:pt x="-95" y="5691"/>
                        <a:pt x="-190" y="6358"/>
                        <a:pt x="47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" name="Google Shape;631;p17"/>
                <p:cNvSpPr/>
                <p:nvPr/>
              </p:nvSpPr>
              <p:spPr>
                <a:xfrm>
                  <a:off x="4765618" y="520972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" name="Google Shape;632;p17"/>
                <p:cNvSpPr/>
                <p:nvPr/>
              </p:nvSpPr>
              <p:spPr>
                <a:xfrm>
                  <a:off x="4753078" y="520248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" name="Google Shape;633;p17"/>
                <p:cNvSpPr/>
                <p:nvPr/>
              </p:nvSpPr>
              <p:spPr>
                <a:xfrm>
                  <a:off x="4740609" y="5195244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405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" name="Google Shape;634;p17"/>
                <p:cNvSpPr/>
                <p:nvPr/>
              </p:nvSpPr>
              <p:spPr>
                <a:xfrm>
                  <a:off x="4728092" y="518800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" name="Google Shape;635;p17"/>
                <p:cNvSpPr/>
                <p:nvPr/>
              </p:nvSpPr>
              <p:spPr>
                <a:xfrm>
                  <a:off x="4715552" y="518076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" name="Google Shape;636;p17"/>
                <p:cNvSpPr/>
                <p:nvPr/>
              </p:nvSpPr>
              <p:spPr>
                <a:xfrm>
                  <a:off x="4703083" y="517352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" name="Google Shape;637;p17"/>
                <p:cNvSpPr/>
                <p:nvPr/>
              </p:nvSpPr>
              <p:spPr>
                <a:xfrm>
                  <a:off x="4690566" y="5166324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39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" name="Google Shape;638;p17"/>
                <p:cNvSpPr/>
                <p:nvPr/>
              </p:nvSpPr>
              <p:spPr>
                <a:xfrm>
                  <a:off x="4678026" y="515908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72" y="12371"/>
                        <a:pt x="11319" y="12371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656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" name="Google Shape;639;p17"/>
                <p:cNvSpPr/>
                <p:nvPr/>
              </p:nvSpPr>
              <p:spPr>
                <a:xfrm>
                  <a:off x="4665615" y="5151846"/>
                  <a:ext cx="21342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2" h="12263" extrusionOk="0">
                      <a:moveTo>
                        <a:pt x="596" y="6798"/>
                      </a:moveTo>
                      <a:lnTo>
                        <a:pt x="9431" y="11942"/>
                      </a:lnTo>
                      <a:cubicBezTo>
                        <a:pt x="10333" y="12371"/>
                        <a:pt x="11380" y="12371"/>
                        <a:pt x="12281" y="11942"/>
                      </a:cubicBezTo>
                      <a:lnTo>
                        <a:pt x="20736" y="7084"/>
                      </a:lnTo>
                      <a:cubicBezTo>
                        <a:pt x="21496" y="6608"/>
                        <a:pt x="21591" y="5846"/>
                        <a:pt x="20736" y="5465"/>
                      </a:cubicBezTo>
                      <a:lnTo>
                        <a:pt x="11901" y="322"/>
                      </a:lnTo>
                      <a:cubicBezTo>
                        <a:pt x="10999" y="-107"/>
                        <a:pt x="9953" y="-107"/>
                        <a:pt x="9051" y="322"/>
                      </a:cubicBezTo>
                      <a:lnTo>
                        <a:pt x="691" y="5274"/>
                      </a:lnTo>
                      <a:cubicBezTo>
                        <a:pt x="-164" y="5656"/>
                        <a:pt x="-259" y="6322"/>
                        <a:pt x="59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" name="Google Shape;640;p17"/>
                <p:cNvSpPr/>
                <p:nvPr/>
              </p:nvSpPr>
              <p:spPr>
                <a:xfrm>
                  <a:off x="4653040" y="51445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" name="Google Shape;641;p17"/>
                <p:cNvSpPr/>
                <p:nvPr/>
              </p:nvSpPr>
              <p:spPr>
                <a:xfrm>
                  <a:off x="4634503" y="5133808"/>
                  <a:ext cx="27254" cy="1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4" h="15763" extrusionOk="0">
                      <a:moveTo>
                        <a:pt x="546" y="6834"/>
                      </a:moveTo>
                      <a:lnTo>
                        <a:pt x="15367" y="15407"/>
                      </a:lnTo>
                      <a:cubicBezTo>
                        <a:pt x="16258" y="15883"/>
                        <a:pt x="17326" y="15883"/>
                        <a:pt x="18217" y="15407"/>
                      </a:cubicBezTo>
                      <a:lnTo>
                        <a:pt x="26577" y="10549"/>
                      </a:lnTo>
                      <a:cubicBezTo>
                        <a:pt x="27432" y="10073"/>
                        <a:pt x="27527" y="9311"/>
                        <a:pt x="26577" y="8930"/>
                      </a:cubicBezTo>
                      <a:lnTo>
                        <a:pt x="11662" y="357"/>
                      </a:lnTo>
                      <a:cubicBezTo>
                        <a:pt x="10805" y="-119"/>
                        <a:pt x="9763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691"/>
                        <a:pt x="-214" y="6453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" name="Google Shape;642;p17"/>
                <p:cNvSpPr/>
                <p:nvPr/>
              </p:nvSpPr>
              <p:spPr>
                <a:xfrm>
                  <a:off x="4772458" y="522766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44" y="-107"/>
                        <a:pt x="9797" y="-107"/>
                        <a:pt x="8895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" name="Google Shape;643;p17"/>
                <p:cNvSpPr/>
                <p:nvPr/>
              </p:nvSpPr>
              <p:spPr>
                <a:xfrm>
                  <a:off x="4759918" y="522042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" name="Google Shape;644;p17"/>
                <p:cNvSpPr/>
                <p:nvPr/>
              </p:nvSpPr>
              <p:spPr>
                <a:xfrm>
                  <a:off x="4747378" y="5212806"/>
                  <a:ext cx="21257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8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179"/>
                      </a:lnTo>
                      <a:cubicBezTo>
                        <a:pt x="-130" y="6036"/>
                        <a:pt x="-225" y="6894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" name="Google Shape;645;p17"/>
                <p:cNvSpPr/>
                <p:nvPr/>
              </p:nvSpPr>
              <p:spPr>
                <a:xfrm>
                  <a:off x="4734837" y="52059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" name="Google Shape;646;p17"/>
                <p:cNvSpPr/>
                <p:nvPr/>
              </p:nvSpPr>
              <p:spPr>
                <a:xfrm>
                  <a:off x="4722523" y="5198768"/>
                  <a:ext cx="2141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1" h="12299" extrusionOk="0">
                      <a:moveTo>
                        <a:pt x="689" y="6834"/>
                      </a:moveTo>
                      <a:lnTo>
                        <a:pt x="9524" y="11978"/>
                      </a:lnTo>
                      <a:cubicBezTo>
                        <a:pt x="10426" y="12406"/>
                        <a:pt x="11473" y="12406"/>
                        <a:pt x="12374" y="11978"/>
                      </a:cubicBezTo>
                      <a:lnTo>
                        <a:pt x="20734" y="7120"/>
                      </a:lnTo>
                      <a:cubicBezTo>
                        <a:pt x="21589" y="7120"/>
                        <a:pt x="21684" y="5882"/>
                        <a:pt x="20734" y="5501"/>
                      </a:cubicBezTo>
                      <a:lnTo>
                        <a:pt x="11899" y="357"/>
                      </a:lnTo>
                      <a:cubicBezTo>
                        <a:pt x="11008" y="-119"/>
                        <a:pt x="9940" y="-119"/>
                        <a:pt x="9049" y="357"/>
                      </a:cubicBezTo>
                      <a:lnTo>
                        <a:pt x="594" y="5215"/>
                      </a:lnTo>
                      <a:cubicBezTo>
                        <a:pt x="-166" y="5691"/>
                        <a:pt x="-261" y="6358"/>
                        <a:pt x="689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" name="Google Shape;647;p17"/>
                <p:cNvSpPr/>
                <p:nvPr/>
              </p:nvSpPr>
              <p:spPr>
                <a:xfrm>
                  <a:off x="4709923" y="5191470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7084"/>
                        <a:pt x="21459" y="5846"/>
                        <a:pt x="20604" y="5465"/>
                      </a:cubicBezTo>
                      <a:lnTo>
                        <a:pt x="11769" y="322"/>
                      </a:lnTo>
                      <a:cubicBezTo>
                        <a:pt x="10868" y="-107"/>
                        <a:pt x="9821" y="-107"/>
                        <a:pt x="8919" y="322"/>
                      </a:cubicBezTo>
                      <a:lnTo>
                        <a:pt x="464" y="5274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" name="Google Shape;648;p17"/>
                <p:cNvSpPr/>
                <p:nvPr/>
              </p:nvSpPr>
              <p:spPr>
                <a:xfrm>
                  <a:off x="4697392" y="5184231"/>
                  <a:ext cx="21235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8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449" y="5846"/>
                        <a:pt x="20594" y="5465"/>
                      </a:cubicBezTo>
                      <a:lnTo>
                        <a:pt x="11759" y="321"/>
                      </a:lnTo>
                      <a:cubicBezTo>
                        <a:pt x="10858" y="-107"/>
                        <a:pt x="9811" y="-107"/>
                        <a:pt x="8909" y="321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894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" name="Google Shape;649;p17"/>
                <p:cNvSpPr/>
                <p:nvPr/>
              </p:nvSpPr>
              <p:spPr>
                <a:xfrm>
                  <a:off x="4684958" y="5176992"/>
                  <a:ext cx="2097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76" h="12299" extrusionOk="0">
                      <a:moveTo>
                        <a:pt x="253" y="6799"/>
                      </a:moveTo>
                      <a:lnTo>
                        <a:pt x="9089" y="11942"/>
                      </a:lnTo>
                      <a:cubicBezTo>
                        <a:pt x="9946" y="12418"/>
                        <a:pt x="10987" y="12418"/>
                        <a:pt x="11844" y="11942"/>
                      </a:cubicBezTo>
                      <a:lnTo>
                        <a:pt x="20299" y="7084"/>
                      </a:lnTo>
                      <a:cubicBezTo>
                        <a:pt x="21154" y="6608"/>
                        <a:pt x="21249" y="5846"/>
                        <a:pt x="20299" y="5465"/>
                      </a:cubicBezTo>
                      <a:lnTo>
                        <a:pt x="11464" y="321"/>
                      </a:lnTo>
                      <a:cubicBezTo>
                        <a:pt x="10562" y="-107"/>
                        <a:pt x="9515" y="-107"/>
                        <a:pt x="8614" y="321"/>
                      </a:cubicBezTo>
                      <a:lnTo>
                        <a:pt x="253" y="5179"/>
                      </a:lnTo>
                      <a:cubicBezTo>
                        <a:pt x="253" y="5655"/>
                        <a:pt x="-317" y="6417"/>
                        <a:pt x="253" y="679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" name="Google Shape;650;p17"/>
                <p:cNvSpPr/>
                <p:nvPr/>
              </p:nvSpPr>
              <p:spPr>
                <a:xfrm>
                  <a:off x="4672326" y="516971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9"/>
                        <a:pt x="21531" y="5882"/>
                        <a:pt x="20581" y="5406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" name="Google Shape;651;p17"/>
                <p:cNvSpPr/>
                <p:nvPr/>
              </p:nvSpPr>
              <p:spPr>
                <a:xfrm>
                  <a:off x="4659785" y="516247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" name="Google Shape;652;p17"/>
                <p:cNvSpPr/>
                <p:nvPr/>
              </p:nvSpPr>
              <p:spPr>
                <a:xfrm>
                  <a:off x="4647352" y="5155656"/>
                  <a:ext cx="21150" cy="12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50" h="12358" extrusionOk="0">
                      <a:moveTo>
                        <a:pt x="428" y="6894"/>
                      </a:moveTo>
                      <a:lnTo>
                        <a:pt x="9263" y="12037"/>
                      </a:lnTo>
                      <a:cubicBezTo>
                        <a:pt x="10164" y="12466"/>
                        <a:pt x="11211" y="12466"/>
                        <a:pt x="12113" y="12037"/>
                      </a:cubicBezTo>
                      <a:lnTo>
                        <a:pt x="20473" y="7084"/>
                      </a:lnTo>
                      <a:cubicBezTo>
                        <a:pt x="21328" y="7084"/>
                        <a:pt x="21423" y="5941"/>
                        <a:pt x="20473" y="5465"/>
                      </a:cubicBezTo>
                      <a:lnTo>
                        <a:pt x="11638" y="321"/>
                      </a:lnTo>
                      <a:cubicBezTo>
                        <a:pt x="10769" y="-107"/>
                        <a:pt x="9752" y="-107"/>
                        <a:pt x="8883" y="321"/>
                      </a:cubicBezTo>
                      <a:lnTo>
                        <a:pt x="428" y="5179"/>
                      </a:lnTo>
                      <a:cubicBezTo>
                        <a:pt x="-143" y="5274"/>
                        <a:pt x="-143" y="6036"/>
                        <a:pt x="428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" name="Google Shape;653;p17"/>
                <p:cNvSpPr/>
                <p:nvPr/>
              </p:nvSpPr>
              <p:spPr>
                <a:xfrm>
                  <a:off x="4634693" y="5148036"/>
                  <a:ext cx="21269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63" extrusionOk="0">
                      <a:moveTo>
                        <a:pt x="546" y="6798"/>
                      </a:moveTo>
                      <a:lnTo>
                        <a:pt x="9381" y="11942"/>
                      </a:lnTo>
                      <a:cubicBezTo>
                        <a:pt x="10283" y="12371"/>
                        <a:pt x="11330" y="12371"/>
                        <a:pt x="12232" y="11942"/>
                      </a:cubicBezTo>
                      <a:lnTo>
                        <a:pt x="20592" y="7084"/>
                      </a:lnTo>
                      <a:cubicBezTo>
                        <a:pt x="21447" y="6608"/>
                        <a:pt x="21542" y="5846"/>
                        <a:pt x="20592" y="5465"/>
                      </a:cubicBezTo>
                      <a:lnTo>
                        <a:pt x="11757" y="322"/>
                      </a:lnTo>
                      <a:cubicBezTo>
                        <a:pt x="10855" y="-107"/>
                        <a:pt x="9808" y="-107"/>
                        <a:pt x="8906" y="322"/>
                      </a:cubicBezTo>
                      <a:lnTo>
                        <a:pt x="451" y="5179"/>
                      </a:lnTo>
                      <a:cubicBezTo>
                        <a:pt x="-119" y="5656"/>
                        <a:pt x="-214" y="6417"/>
                        <a:pt x="54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" name="Google Shape;654;p17"/>
                <p:cNvSpPr/>
                <p:nvPr/>
              </p:nvSpPr>
              <p:spPr>
                <a:xfrm>
                  <a:off x="4784985" y="5234904"/>
                  <a:ext cx="27256" cy="15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6" h="15823" extrusionOk="0">
                      <a:moveTo>
                        <a:pt x="454" y="6894"/>
                      </a:moveTo>
                      <a:lnTo>
                        <a:pt x="15369" y="15466"/>
                      </a:lnTo>
                      <a:cubicBezTo>
                        <a:pt x="16226" y="15942"/>
                        <a:pt x="17267" y="15942"/>
                        <a:pt x="18124" y="15466"/>
                      </a:cubicBezTo>
                      <a:lnTo>
                        <a:pt x="26580" y="10608"/>
                      </a:lnTo>
                      <a:cubicBezTo>
                        <a:pt x="27435" y="10132"/>
                        <a:pt x="27530" y="9370"/>
                        <a:pt x="26580" y="8989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513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" name="Google Shape;655;p17"/>
                <p:cNvSpPr/>
                <p:nvPr/>
              </p:nvSpPr>
              <p:spPr>
                <a:xfrm>
                  <a:off x="4610064" y="5140680"/>
                  <a:ext cx="3353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35" h="17487" extrusionOk="0">
                      <a:moveTo>
                        <a:pt x="24131" y="343"/>
                      </a:moveTo>
                      <a:lnTo>
                        <a:pt x="32966" y="5487"/>
                      </a:lnTo>
                      <a:cubicBezTo>
                        <a:pt x="33726" y="5487"/>
                        <a:pt x="33726" y="6534"/>
                        <a:pt x="32966" y="6915"/>
                      </a:cubicBezTo>
                      <a:lnTo>
                        <a:pt x="24036" y="12154"/>
                      </a:lnTo>
                      <a:cubicBezTo>
                        <a:pt x="23222" y="12535"/>
                        <a:pt x="22284" y="12535"/>
                        <a:pt x="21471" y="12154"/>
                      </a:cubicBezTo>
                      <a:lnTo>
                        <a:pt x="20711" y="11678"/>
                      </a:lnTo>
                      <a:cubicBezTo>
                        <a:pt x="19963" y="11306"/>
                        <a:pt x="19083" y="11306"/>
                        <a:pt x="18336" y="11678"/>
                      </a:cubicBezTo>
                      <a:lnTo>
                        <a:pt x="8835" y="17202"/>
                      </a:lnTo>
                      <a:cubicBezTo>
                        <a:pt x="7990" y="17583"/>
                        <a:pt x="7021" y="17583"/>
                        <a:pt x="6175" y="17202"/>
                      </a:cubicBezTo>
                      <a:lnTo>
                        <a:pt x="570" y="13964"/>
                      </a:lnTo>
                      <a:cubicBezTo>
                        <a:pt x="-190" y="13487"/>
                        <a:pt x="-190" y="12821"/>
                        <a:pt x="570" y="12440"/>
                      </a:cubicBezTo>
                      <a:lnTo>
                        <a:pt x="9405" y="7296"/>
                      </a:lnTo>
                      <a:lnTo>
                        <a:pt x="11210" y="6248"/>
                      </a:lnTo>
                      <a:lnTo>
                        <a:pt x="12540" y="5487"/>
                      </a:lnTo>
                      <a:lnTo>
                        <a:pt x="13870" y="4725"/>
                      </a:lnTo>
                      <a:lnTo>
                        <a:pt x="21471" y="343"/>
                      </a:lnTo>
                      <a:cubicBezTo>
                        <a:pt x="22298" y="-114"/>
                        <a:pt x="23302" y="-114"/>
                        <a:pt x="24131" y="343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" name="Google Shape;656;p17"/>
                <p:cNvSpPr/>
                <p:nvPr/>
              </p:nvSpPr>
              <p:spPr>
                <a:xfrm>
                  <a:off x="4754598" y="525944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7025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" name="Google Shape;657;p17"/>
                <p:cNvSpPr/>
                <p:nvPr/>
              </p:nvSpPr>
              <p:spPr>
                <a:xfrm>
                  <a:off x="4742212" y="5252239"/>
                  <a:ext cx="2074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46" h="12299" extrusionOk="0">
                      <a:moveTo>
                        <a:pt x="0" y="6798"/>
                      </a:moveTo>
                      <a:lnTo>
                        <a:pt x="8835" y="11942"/>
                      </a:lnTo>
                      <a:cubicBezTo>
                        <a:pt x="9726" y="12418"/>
                        <a:pt x="10794" y="12418"/>
                        <a:pt x="11685" y="11942"/>
                      </a:cubicBezTo>
                      <a:lnTo>
                        <a:pt x="20141" y="7084"/>
                      </a:lnTo>
                      <a:cubicBezTo>
                        <a:pt x="20901" y="7084"/>
                        <a:pt x="20996" y="5846"/>
                        <a:pt x="20141" y="5465"/>
                      </a:cubicBezTo>
                      <a:lnTo>
                        <a:pt x="11305" y="322"/>
                      </a:lnTo>
                      <a:cubicBezTo>
                        <a:pt x="10404" y="-107"/>
                        <a:pt x="9357" y="-107"/>
                        <a:pt x="8455" y="322"/>
                      </a:cubicBezTo>
                      <a:lnTo>
                        <a:pt x="0" y="5179"/>
                      </a:lnTo>
                      <a:cubicBezTo>
                        <a:pt x="0" y="5560"/>
                        <a:pt x="0" y="6417"/>
                        <a:pt x="0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658;p17"/>
                <p:cNvSpPr/>
                <p:nvPr/>
              </p:nvSpPr>
              <p:spPr>
                <a:xfrm>
                  <a:off x="4729612" y="52450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" name="Google Shape;659;p17"/>
                <p:cNvSpPr/>
                <p:nvPr/>
              </p:nvSpPr>
              <p:spPr>
                <a:xfrm>
                  <a:off x="4623423" y="5183528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9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" name="Google Shape;660;p17"/>
                <p:cNvSpPr/>
                <p:nvPr/>
              </p:nvSpPr>
              <p:spPr>
                <a:xfrm>
                  <a:off x="4610954" y="51763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" name="Google Shape;661;p17"/>
                <p:cNvSpPr/>
                <p:nvPr/>
              </p:nvSpPr>
              <p:spPr>
                <a:xfrm>
                  <a:off x="4598509" y="516908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" name="Google Shape;662;p17"/>
                <p:cNvSpPr/>
                <p:nvPr/>
              </p:nvSpPr>
              <p:spPr>
                <a:xfrm>
                  <a:off x="4586039" y="516190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" name="Google Shape;663;p17"/>
                <p:cNvSpPr/>
                <p:nvPr/>
              </p:nvSpPr>
              <p:spPr>
                <a:xfrm>
                  <a:off x="4713902" y="5236011"/>
                  <a:ext cx="2452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23" h="14108" extrusionOk="0">
                      <a:moveTo>
                        <a:pt x="570" y="6739"/>
                      </a:moveTo>
                      <a:lnTo>
                        <a:pt x="12635" y="13787"/>
                      </a:lnTo>
                      <a:cubicBezTo>
                        <a:pt x="13505" y="14216"/>
                        <a:pt x="14521" y="14216"/>
                        <a:pt x="15390" y="13787"/>
                      </a:cubicBezTo>
                      <a:lnTo>
                        <a:pt x="23846" y="8930"/>
                      </a:lnTo>
                      <a:cubicBezTo>
                        <a:pt x="24701" y="8453"/>
                        <a:pt x="24796" y="7691"/>
                        <a:pt x="23846" y="7310"/>
                      </a:cubicBezTo>
                      <a:lnTo>
                        <a:pt x="11780" y="357"/>
                      </a:lnTo>
                      <a:cubicBezTo>
                        <a:pt x="10923" y="-119"/>
                        <a:pt x="9882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596"/>
                        <a:pt x="-190" y="6358"/>
                        <a:pt x="570" y="673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" name="Google Shape;664;p17"/>
                <p:cNvSpPr/>
                <p:nvPr/>
              </p:nvSpPr>
              <p:spPr>
                <a:xfrm>
                  <a:off x="4635943" y="5190803"/>
                  <a:ext cx="2441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13" h="14108" extrusionOk="0">
                      <a:moveTo>
                        <a:pt x="436" y="6798"/>
                      </a:moveTo>
                      <a:lnTo>
                        <a:pt x="12502" y="13752"/>
                      </a:lnTo>
                      <a:cubicBezTo>
                        <a:pt x="13393" y="14228"/>
                        <a:pt x="14461" y="14228"/>
                        <a:pt x="15352" y="13752"/>
                      </a:cubicBezTo>
                      <a:lnTo>
                        <a:pt x="23807" y="8894"/>
                      </a:lnTo>
                      <a:cubicBezTo>
                        <a:pt x="24567" y="8418"/>
                        <a:pt x="24662" y="7656"/>
                        <a:pt x="23807" y="7275"/>
                      </a:cubicBezTo>
                      <a:lnTo>
                        <a:pt x="11932" y="322"/>
                      </a:lnTo>
                      <a:cubicBezTo>
                        <a:pt x="11030" y="-107"/>
                        <a:pt x="9983" y="-107"/>
                        <a:pt x="9082" y="322"/>
                      </a:cubicBezTo>
                      <a:lnTo>
                        <a:pt x="721" y="5179"/>
                      </a:lnTo>
                      <a:cubicBezTo>
                        <a:pt x="-134" y="5656"/>
                        <a:pt x="-229" y="6418"/>
                        <a:pt x="43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" name="Google Shape;665;p17"/>
                <p:cNvSpPr/>
                <p:nvPr/>
              </p:nvSpPr>
              <p:spPr>
                <a:xfrm>
                  <a:off x="4651601" y="5199816"/>
                  <a:ext cx="71148" cy="4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48" h="41195" extrusionOk="0">
                      <a:moveTo>
                        <a:pt x="454" y="6834"/>
                      </a:moveTo>
                      <a:lnTo>
                        <a:pt x="59260" y="40839"/>
                      </a:lnTo>
                      <a:cubicBezTo>
                        <a:pt x="60117" y="41315"/>
                        <a:pt x="61159" y="41315"/>
                        <a:pt x="62016" y="40839"/>
                      </a:cubicBezTo>
                      <a:lnTo>
                        <a:pt x="70471" y="35981"/>
                      </a:lnTo>
                      <a:cubicBezTo>
                        <a:pt x="71326" y="35505"/>
                        <a:pt x="71421" y="34742"/>
                        <a:pt x="70471" y="3436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" name="Google Shape;666;p17"/>
                <p:cNvSpPr/>
                <p:nvPr/>
              </p:nvSpPr>
              <p:spPr>
                <a:xfrm>
                  <a:off x="4756949" y="5232713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275"/>
                      </a:lnTo>
                      <a:cubicBezTo>
                        <a:pt x="-106" y="6036"/>
                        <a:pt x="-201" y="6036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" name="Google Shape;667;p17"/>
                <p:cNvSpPr/>
                <p:nvPr/>
              </p:nvSpPr>
              <p:spPr>
                <a:xfrm>
                  <a:off x="4744433" y="5225534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" name="Google Shape;668;p17"/>
                <p:cNvSpPr/>
                <p:nvPr/>
              </p:nvSpPr>
              <p:spPr>
                <a:xfrm>
                  <a:off x="4732035" y="5218330"/>
                  <a:ext cx="21424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4" h="12263" extrusionOk="0">
                      <a:moveTo>
                        <a:pt x="677" y="6798"/>
                      </a:moveTo>
                      <a:lnTo>
                        <a:pt x="9513" y="11942"/>
                      </a:lnTo>
                      <a:cubicBezTo>
                        <a:pt x="10414" y="12371"/>
                        <a:pt x="11461" y="12371"/>
                        <a:pt x="12363" y="11942"/>
                      </a:cubicBezTo>
                      <a:lnTo>
                        <a:pt x="20818" y="7084"/>
                      </a:lnTo>
                      <a:cubicBezTo>
                        <a:pt x="21578" y="6608"/>
                        <a:pt x="21673" y="5846"/>
                        <a:pt x="20818" y="5465"/>
                      </a:cubicBezTo>
                      <a:lnTo>
                        <a:pt x="11983" y="322"/>
                      </a:lnTo>
                      <a:cubicBezTo>
                        <a:pt x="11081" y="-107"/>
                        <a:pt x="10034" y="-107"/>
                        <a:pt x="9133" y="322"/>
                      </a:cubicBezTo>
                      <a:lnTo>
                        <a:pt x="677" y="5179"/>
                      </a:lnTo>
                      <a:cubicBezTo>
                        <a:pt x="-178" y="5656"/>
                        <a:pt x="-273" y="6417"/>
                        <a:pt x="677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" name="Google Shape;669;p17"/>
                <p:cNvSpPr/>
                <p:nvPr/>
              </p:nvSpPr>
              <p:spPr>
                <a:xfrm>
                  <a:off x="4719447" y="5211091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941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" name="Google Shape;670;p17"/>
                <p:cNvSpPr/>
                <p:nvPr/>
              </p:nvSpPr>
              <p:spPr>
                <a:xfrm>
                  <a:off x="4706978" y="5203817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8"/>
                        <a:pt x="21459" y="5882"/>
                        <a:pt x="20604" y="5405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" name="Google Shape;671;p17"/>
                <p:cNvSpPr/>
                <p:nvPr/>
              </p:nvSpPr>
              <p:spPr>
                <a:xfrm>
                  <a:off x="4694711" y="5196578"/>
                  <a:ext cx="20722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22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05" y="12406"/>
                        <a:pt x="10721" y="12406"/>
                        <a:pt x="11590" y="11978"/>
                      </a:cubicBezTo>
                      <a:lnTo>
                        <a:pt x="20046" y="7025"/>
                      </a:lnTo>
                      <a:cubicBezTo>
                        <a:pt x="20901" y="6549"/>
                        <a:pt x="20996" y="5882"/>
                        <a:pt x="20046" y="5406"/>
                      </a:cubicBezTo>
                      <a:lnTo>
                        <a:pt x="11210" y="357"/>
                      </a:lnTo>
                      <a:cubicBezTo>
                        <a:pt x="10353" y="-119"/>
                        <a:pt x="9312" y="-119"/>
                        <a:pt x="8455" y="357"/>
                      </a:cubicBezTo>
                      <a:lnTo>
                        <a:pt x="0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" name="Google Shape;672;p17"/>
                <p:cNvSpPr/>
                <p:nvPr/>
              </p:nvSpPr>
              <p:spPr>
                <a:xfrm>
                  <a:off x="4681992" y="5189338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9"/>
                        <a:pt x="21459" y="5882"/>
                        <a:pt x="20604" y="5406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453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" name="Google Shape;673;p17"/>
                <p:cNvSpPr/>
                <p:nvPr/>
              </p:nvSpPr>
              <p:spPr>
                <a:xfrm>
                  <a:off x="4669476" y="51821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" name="Google Shape;674;p17"/>
                <p:cNvSpPr/>
                <p:nvPr/>
              </p:nvSpPr>
              <p:spPr>
                <a:xfrm>
                  <a:off x="4656900" y="5174765"/>
                  <a:ext cx="2131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6" h="12299" extrusionOk="0">
                      <a:moveTo>
                        <a:pt x="570" y="6834"/>
                      </a:moveTo>
                      <a:lnTo>
                        <a:pt x="9405" y="11978"/>
                      </a:lnTo>
                      <a:cubicBezTo>
                        <a:pt x="10307" y="12406"/>
                        <a:pt x="11354" y="12406"/>
                        <a:pt x="12255" y="11978"/>
                      </a:cubicBezTo>
                      <a:lnTo>
                        <a:pt x="20711" y="7120"/>
                      </a:lnTo>
                      <a:cubicBezTo>
                        <a:pt x="21471" y="7120"/>
                        <a:pt x="21566" y="5882"/>
                        <a:pt x="20711" y="5501"/>
                      </a:cubicBezTo>
                      <a:lnTo>
                        <a:pt x="11875" y="357"/>
                      </a:lnTo>
                      <a:cubicBezTo>
                        <a:pt x="10984" y="-119"/>
                        <a:pt x="9916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787"/>
                        <a:pt x="-190" y="6834"/>
                        <a:pt x="57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" name="Google Shape;675;p17"/>
                <p:cNvSpPr/>
                <p:nvPr/>
              </p:nvSpPr>
              <p:spPr>
                <a:xfrm>
                  <a:off x="4644490" y="516765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" name="Google Shape;676;p17"/>
                <p:cNvSpPr/>
                <p:nvPr/>
              </p:nvSpPr>
              <p:spPr>
                <a:xfrm>
                  <a:off x="4632021" y="5160418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179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" name="Google Shape;677;p17"/>
                <p:cNvSpPr/>
                <p:nvPr/>
              </p:nvSpPr>
              <p:spPr>
                <a:xfrm>
                  <a:off x="4619504" y="5153179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59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" name="Google Shape;678;p17"/>
                <p:cNvSpPr/>
                <p:nvPr/>
              </p:nvSpPr>
              <p:spPr>
                <a:xfrm>
                  <a:off x="4769418" y="5240428"/>
                  <a:ext cx="30663" cy="17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63" h="17728" extrusionOk="0">
                      <a:moveTo>
                        <a:pt x="535" y="6417"/>
                      </a:moveTo>
                      <a:lnTo>
                        <a:pt x="18775" y="17371"/>
                      </a:lnTo>
                      <a:cubicBezTo>
                        <a:pt x="19667" y="17847"/>
                        <a:pt x="20734" y="17847"/>
                        <a:pt x="21626" y="17371"/>
                      </a:cubicBezTo>
                      <a:lnTo>
                        <a:pt x="29986" y="12513"/>
                      </a:lnTo>
                      <a:cubicBezTo>
                        <a:pt x="30841" y="12037"/>
                        <a:pt x="30936" y="11370"/>
                        <a:pt x="29986" y="10894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275"/>
                        <a:pt x="-225" y="5941"/>
                        <a:pt x="535" y="641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" name="Google Shape;679;p17"/>
                <p:cNvSpPr/>
                <p:nvPr/>
              </p:nvSpPr>
              <p:spPr>
                <a:xfrm>
                  <a:off x="4751035" y="5243345"/>
                  <a:ext cx="214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12299" extrusionOk="0">
                      <a:moveTo>
                        <a:pt x="677" y="6834"/>
                      </a:moveTo>
                      <a:lnTo>
                        <a:pt x="9513" y="11978"/>
                      </a:lnTo>
                      <a:cubicBezTo>
                        <a:pt x="10382" y="12406"/>
                        <a:pt x="11398" y="12406"/>
                        <a:pt x="12268" y="11978"/>
                      </a:cubicBezTo>
                      <a:lnTo>
                        <a:pt x="20723" y="7025"/>
                      </a:lnTo>
                      <a:cubicBezTo>
                        <a:pt x="21578" y="7025"/>
                        <a:pt x="21673" y="5882"/>
                        <a:pt x="20723" y="5405"/>
                      </a:cubicBezTo>
                      <a:lnTo>
                        <a:pt x="11888" y="357"/>
                      </a:lnTo>
                      <a:cubicBezTo>
                        <a:pt x="11031" y="-119"/>
                        <a:pt x="9990" y="-119"/>
                        <a:pt x="9133" y="357"/>
                      </a:cubicBezTo>
                      <a:lnTo>
                        <a:pt x="677" y="4929"/>
                      </a:lnTo>
                      <a:cubicBezTo>
                        <a:pt x="-178" y="5691"/>
                        <a:pt x="-273" y="6453"/>
                        <a:pt x="677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" name="Google Shape;680;p17"/>
                <p:cNvSpPr/>
                <p:nvPr/>
              </p:nvSpPr>
              <p:spPr>
                <a:xfrm>
                  <a:off x="4738529" y="5236106"/>
                  <a:ext cx="212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0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025"/>
                      </a:lnTo>
                      <a:cubicBezTo>
                        <a:pt x="21354" y="6549"/>
                        <a:pt x="21449" y="5882"/>
                        <a:pt x="20594" y="5406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" name="Google Shape;681;p17"/>
                <p:cNvSpPr/>
                <p:nvPr/>
              </p:nvSpPr>
              <p:spPr>
                <a:xfrm>
                  <a:off x="4726002" y="522886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" name="Google Shape;682;p17"/>
                <p:cNvSpPr/>
                <p:nvPr/>
              </p:nvSpPr>
              <p:spPr>
                <a:xfrm>
                  <a:off x="4713712" y="5221628"/>
                  <a:ext cx="2078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1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37" y="12406"/>
                        <a:pt x="10784" y="12406"/>
                        <a:pt x="11685" y="11978"/>
                      </a:cubicBezTo>
                      <a:lnTo>
                        <a:pt x="20141" y="7120"/>
                      </a:lnTo>
                      <a:cubicBezTo>
                        <a:pt x="20996" y="6644"/>
                        <a:pt x="20996" y="5882"/>
                        <a:pt x="20141" y="5501"/>
                      </a:cubicBezTo>
                      <a:lnTo>
                        <a:pt x="11305" y="357"/>
                      </a:lnTo>
                      <a:cubicBezTo>
                        <a:pt x="10414" y="-119"/>
                        <a:pt x="9346" y="-119"/>
                        <a:pt x="8455" y="357"/>
                      </a:cubicBezTo>
                      <a:lnTo>
                        <a:pt x="95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" name="Google Shape;683;p17"/>
                <p:cNvSpPr/>
                <p:nvPr/>
              </p:nvSpPr>
              <p:spPr>
                <a:xfrm>
                  <a:off x="4701016" y="52144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" name="Google Shape;684;p17"/>
                <p:cNvSpPr/>
                <p:nvPr/>
              </p:nvSpPr>
              <p:spPr>
                <a:xfrm>
                  <a:off x="4688557" y="5207186"/>
                  <a:ext cx="2127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1" h="12299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544" y="5846"/>
                        <a:pt x="20594" y="5465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274"/>
                      </a:lnTo>
                      <a:cubicBezTo>
                        <a:pt x="-116" y="5751"/>
                        <a:pt x="-211" y="6417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" name="Google Shape;685;p17"/>
                <p:cNvSpPr/>
                <p:nvPr/>
              </p:nvSpPr>
              <p:spPr>
                <a:xfrm>
                  <a:off x="4675924" y="5199947"/>
                  <a:ext cx="2136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4" h="12299" extrusionOk="0">
                      <a:moveTo>
                        <a:pt x="641" y="6894"/>
                      </a:moveTo>
                      <a:lnTo>
                        <a:pt x="9477" y="11942"/>
                      </a:lnTo>
                      <a:cubicBezTo>
                        <a:pt x="10368" y="12418"/>
                        <a:pt x="11435" y="12418"/>
                        <a:pt x="12327" y="11942"/>
                      </a:cubicBezTo>
                      <a:lnTo>
                        <a:pt x="20687" y="7084"/>
                      </a:lnTo>
                      <a:cubicBezTo>
                        <a:pt x="21542" y="6608"/>
                        <a:pt x="21637" y="5846"/>
                        <a:pt x="20687" y="5465"/>
                      </a:cubicBezTo>
                      <a:lnTo>
                        <a:pt x="11852" y="321"/>
                      </a:lnTo>
                      <a:cubicBezTo>
                        <a:pt x="10982" y="-107"/>
                        <a:pt x="9966" y="-107"/>
                        <a:pt x="9096" y="321"/>
                      </a:cubicBezTo>
                      <a:lnTo>
                        <a:pt x="641" y="5275"/>
                      </a:lnTo>
                      <a:cubicBezTo>
                        <a:pt x="-214" y="5751"/>
                        <a:pt x="-214" y="6417"/>
                        <a:pt x="641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" name="Google Shape;686;p17"/>
                <p:cNvSpPr/>
                <p:nvPr/>
              </p:nvSpPr>
              <p:spPr>
                <a:xfrm>
                  <a:off x="4663585" y="519270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" name="Google Shape;687;p17"/>
                <p:cNvSpPr/>
                <p:nvPr/>
              </p:nvSpPr>
              <p:spPr>
                <a:xfrm>
                  <a:off x="4651034" y="5185529"/>
                  <a:ext cx="21269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99" extrusionOk="0">
                      <a:moveTo>
                        <a:pt x="546" y="6834"/>
                      </a:moveTo>
                      <a:lnTo>
                        <a:pt x="9381" y="11978"/>
                      </a:lnTo>
                      <a:cubicBezTo>
                        <a:pt x="10283" y="12406"/>
                        <a:pt x="11330" y="12406"/>
                        <a:pt x="12232" y="11978"/>
                      </a:cubicBezTo>
                      <a:lnTo>
                        <a:pt x="20592" y="7120"/>
                      </a:lnTo>
                      <a:cubicBezTo>
                        <a:pt x="21447" y="6644"/>
                        <a:pt x="21542" y="5882"/>
                        <a:pt x="20592" y="5501"/>
                      </a:cubicBezTo>
                      <a:lnTo>
                        <a:pt x="11757" y="357"/>
                      </a:lnTo>
                      <a:cubicBezTo>
                        <a:pt x="10865" y="-119"/>
                        <a:pt x="9798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596"/>
                        <a:pt x="-214" y="6358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" name="Google Shape;688;p17"/>
                <p:cNvSpPr/>
                <p:nvPr/>
              </p:nvSpPr>
              <p:spPr>
                <a:xfrm>
                  <a:off x="4638600" y="517832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40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" name="Google Shape;689;p17"/>
                <p:cNvSpPr/>
                <p:nvPr/>
              </p:nvSpPr>
              <p:spPr>
                <a:xfrm>
                  <a:off x="4626083" y="5171051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8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" name="Google Shape;690;p17"/>
                <p:cNvSpPr/>
                <p:nvPr/>
              </p:nvSpPr>
              <p:spPr>
                <a:xfrm>
                  <a:off x="4598129" y="5154858"/>
                  <a:ext cx="36743" cy="21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3" h="21252" extrusionOk="0">
                      <a:moveTo>
                        <a:pt x="535" y="6834"/>
                      </a:moveTo>
                      <a:lnTo>
                        <a:pt x="24856" y="20931"/>
                      </a:lnTo>
                      <a:cubicBezTo>
                        <a:pt x="25725" y="21360"/>
                        <a:pt x="26741" y="21360"/>
                        <a:pt x="27611" y="20931"/>
                      </a:cubicBezTo>
                      <a:lnTo>
                        <a:pt x="36066" y="15978"/>
                      </a:lnTo>
                      <a:cubicBezTo>
                        <a:pt x="36921" y="15502"/>
                        <a:pt x="37016" y="14835"/>
                        <a:pt x="36066" y="14359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" name="Google Shape;691;p17"/>
                <p:cNvSpPr/>
                <p:nvPr/>
              </p:nvSpPr>
              <p:spPr>
                <a:xfrm>
                  <a:off x="4763493" y="5250906"/>
                  <a:ext cx="24428" cy="14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8" h="14204" extrusionOk="0">
                      <a:moveTo>
                        <a:pt x="475" y="6894"/>
                      </a:moveTo>
                      <a:lnTo>
                        <a:pt x="12540" y="13847"/>
                      </a:lnTo>
                      <a:cubicBezTo>
                        <a:pt x="13431" y="14323"/>
                        <a:pt x="14499" y="14323"/>
                        <a:pt x="15390" y="13847"/>
                      </a:cubicBezTo>
                      <a:lnTo>
                        <a:pt x="23751" y="8989"/>
                      </a:lnTo>
                      <a:cubicBezTo>
                        <a:pt x="24606" y="8513"/>
                        <a:pt x="24701" y="7751"/>
                        <a:pt x="23751" y="7370"/>
                      </a:cubicBezTo>
                      <a:lnTo>
                        <a:pt x="11685" y="321"/>
                      </a:lnTo>
                      <a:cubicBezTo>
                        <a:pt x="10784" y="-107"/>
                        <a:pt x="9737" y="-107"/>
                        <a:pt x="8835" y="321"/>
                      </a:cubicBezTo>
                      <a:lnTo>
                        <a:pt x="380" y="5179"/>
                      </a:lnTo>
                      <a:cubicBezTo>
                        <a:pt x="-95" y="5370"/>
                        <a:pt x="-190" y="6132"/>
                        <a:pt x="47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6" name="Google Shape;692;p17"/>
              <p:cNvGrpSpPr/>
              <p:nvPr/>
            </p:nvGrpSpPr>
            <p:grpSpPr>
              <a:xfrm>
                <a:off x="4655095" y="4952197"/>
                <a:ext cx="207390" cy="280361"/>
                <a:chOff x="4655095" y="4952197"/>
                <a:chExt cx="207390" cy="280361"/>
              </a:xfrm>
            </p:grpSpPr>
            <p:grpSp>
              <p:nvGrpSpPr>
                <p:cNvPr id="87" name="Google Shape;693;p17"/>
                <p:cNvGrpSpPr/>
                <p:nvPr/>
              </p:nvGrpSpPr>
              <p:grpSpPr>
                <a:xfrm>
                  <a:off x="4655095" y="4952197"/>
                  <a:ext cx="207390" cy="280361"/>
                  <a:chOff x="4655095" y="4952197"/>
                  <a:chExt cx="207390" cy="280361"/>
                </a:xfrm>
              </p:grpSpPr>
              <p:sp>
                <p:nvSpPr>
                  <p:cNvPr id="91" name="Google Shape;694;p17"/>
                  <p:cNvSpPr/>
                  <p:nvPr/>
                </p:nvSpPr>
                <p:spPr>
                  <a:xfrm>
                    <a:off x="4655095" y="4952197"/>
                    <a:ext cx="207390" cy="2803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390" h="280361" extrusionOk="0">
                        <a:moveTo>
                          <a:pt x="200455" y="280361"/>
                        </a:moveTo>
                        <a:lnTo>
                          <a:pt x="200455" y="280361"/>
                        </a:lnTo>
                        <a:lnTo>
                          <a:pt x="0" y="164251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4734" y="110530"/>
                          <a:pt x="207375" y="115102"/>
                          <a:pt x="207391" y="120055"/>
                        </a:cubicBezTo>
                        <a:lnTo>
                          <a:pt x="207391" y="268360"/>
                        </a:lnTo>
                        <a:cubicBezTo>
                          <a:pt x="206156" y="275980"/>
                          <a:pt x="204731" y="277885"/>
                          <a:pt x="200455" y="280361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endParaRPr sz="135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695;p17"/>
                  <p:cNvSpPr/>
                  <p:nvPr/>
                </p:nvSpPr>
                <p:spPr>
                  <a:xfrm>
                    <a:off x="4655095" y="4952197"/>
                    <a:ext cx="205775" cy="127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775" h="127104" extrusionOk="0">
                        <a:moveTo>
                          <a:pt x="182120" y="127104"/>
                        </a:moveTo>
                        <a:lnTo>
                          <a:pt x="0" y="11470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2698" y="109330"/>
                          <a:pt x="204541" y="111216"/>
                          <a:pt x="205776" y="11348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endParaRPr sz="135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696;p17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endParaRPr sz="135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" name="Google Shape;697;p17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endParaRPr sz="135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" name="Google Shape;698;p17"/>
                  <p:cNvSpPr/>
                  <p:nvPr/>
                </p:nvSpPr>
                <p:spPr>
                  <a:xfrm>
                    <a:off x="4655095" y="5110733"/>
                    <a:ext cx="200455" cy="121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121824" extrusionOk="0">
                        <a:moveTo>
                          <a:pt x="200455" y="121825"/>
                        </a:moveTo>
                        <a:lnTo>
                          <a:pt x="200455" y="116014"/>
                        </a:lnTo>
                        <a:lnTo>
                          <a:pt x="0" y="0"/>
                        </a:lnTo>
                        <a:lnTo>
                          <a:pt x="0" y="5715"/>
                        </a:lnTo>
                        <a:lnTo>
                          <a:pt x="200455" y="121825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endParaRPr sz="135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8" name="Google Shape;699;p17"/>
                <p:cNvSpPr/>
                <p:nvPr/>
              </p:nvSpPr>
              <p:spPr>
                <a:xfrm>
                  <a:off x="4660320" y="4963096"/>
                  <a:ext cx="2375" cy="144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144970" extrusionOk="0">
                      <a:moveTo>
                        <a:pt x="0" y="144971"/>
                      </a:moveTo>
                      <a:lnTo>
                        <a:pt x="0" y="0"/>
                      </a:lnTo>
                      <a:lnTo>
                        <a:pt x="2375" y="1429"/>
                      </a:lnTo>
                      <a:lnTo>
                        <a:pt x="2375" y="143732"/>
                      </a:lnTo>
                      <a:lnTo>
                        <a:pt x="0" y="1449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" name="Google Shape;700;p17"/>
                <p:cNvSpPr/>
                <p:nvPr/>
              </p:nvSpPr>
              <p:spPr>
                <a:xfrm>
                  <a:off x="4662695" y="4964525"/>
                  <a:ext cx="186490" cy="249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90" h="249936" extrusionOk="0">
                      <a:moveTo>
                        <a:pt x="0" y="0"/>
                      </a:moveTo>
                      <a:lnTo>
                        <a:pt x="0" y="142304"/>
                      </a:lnTo>
                      <a:lnTo>
                        <a:pt x="186490" y="249936"/>
                      </a:lnTo>
                      <a:lnTo>
                        <a:pt x="186490" y="1079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" name="Google Shape;701;p17"/>
                <p:cNvSpPr/>
                <p:nvPr/>
              </p:nvSpPr>
              <p:spPr>
                <a:xfrm>
                  <a:off x="4660320" y="5106828"/>
                  <a:ext cx="188865" cy="110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65" h="110490" extrusionOk="0">
                      <a:moveTo>
                        <a:pt x="0" y="1238"/>
                      </a:moveTo>
                      <a:lnTo>
                        <a:pt x="188865" y="110490"/>
                      </a:lnTo>
                      <a:lnTo>
                        <a:pt x="188865" y="107633"/>
                      </a:lnTo>
                      <a:lnTo>
                        <a:pt x="2375" y="0"/>
                      </a:lnTo>
                      <a:lnTo>
                        <a:pt x="0" y="123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endParaRPr sz="135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0" name="Google Shape;702;p17"/>
            <p:cNvSpPr/>
            <p:nvPr/>
          </p:nvSpPr>
          <p:spPr>
            <a:xfrm>
              <a:off x="2270876" y="3943763"/>
              <a:ext cx="260754" cy="432930"/>
            </a:xfrm>
            <a:custGeom>
              <a:avLst/>
              <a:gdLst/>
              <a:ahLst/>
              <a:cxnLst/>
              <a:rect l="l" t="t" r="r" b="b"/>
              <a:pathLst>
                <a:path w="260754" h="432930" extrusionOk="0">
                  <a:moveTo>
                    <a:pt x="89949" y="4025"/>
                  </a:moveTo>
                  <a:cubicBezTo>
                    <a:pt x="85198" y="15931"/>
                    <a:pt x="97264" y="30504"/>
                    <a:pt x="129565" y="40696"/>
                  </a:cubicBezTo>
                  <a:cubicBezTo>
                    <a:pt x="161866" y="50888"/>
                    <a:pt x="164811" y="37839"/>
                    <a:pt x="164811" y="37839"/>
                  </a:cubicBezTo>
                  <a:cubicBezTo>
                    <a:pt x="186348" y="47478"/>
                    <a:pt x="207342" y="58289"/>
                    <a:pt x="227702" y="70224"/>
                  </a:cubicBezTo>
                  <a:cubicBezTo>
                    <a:pt x="246703" y="83844"/>
                    <a:pt x="255633" y="123183"/>
                    <a:pt x="258293" y="189667"/>
                  </a:cubicBezTo>
                  <a:cubicBezTo>
                    <a:pt x="261333" y="266534"/>
                    <a:pt x="261523" y="380167"/>
                    <a:pt x="259053" y="400265"/>
                  </a:cubicBezTo>
                  <a:cubicBezTo>
                    <a:pt x="259053" y="400265"/>
                    <a:pt x="222762" y="436460"/>
                    <a:pt x="176401" y="432650"/>
                  </a:cubicBezTo>
                  <a:cubicBezTo>
                    <a:pt x="130040" y="428840"/>
                    <a:pt x="51948" y="387692"/>
                    <a:pt x="32947" y="355878"/>
                  </a:cubicBezTo>
                  <a:cubicBezTo>
                    <a:pt x="33517" y="288441"/>
                    <a:pt x="41307" y="277488"/>
                    <a:pt x="30477" y="238626"/>
                  </a:cubicBezTo>
                  <a:cubicBezTo>
                    <a:pt x="5586" y="149757"/>
                    <a:pt x="-7524" y="113372"/>
                    <a:pt x="4541" y="54317"/>
                  </a:cubicBezTo>
                  <a:cubicBezTo>
                    <a:pt x="14517" y="5644"/>
                    <a:pt x="28482" y="-452"/>
                    <a:pt x="47672" y="24"/>
                  </a:cubicBezTo>
                  <a:cubicBezTo>
                    <a:pt x="61825" y="605"/>
                    <a:pt x="75937" y="1939"/>
                    <a:pt x="89949" y="40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703;p17"/>
            <p:cNvSpPr/>
            <p:nvPr/>
          </p:nvSpPr>
          <p:spPr>
            <a:xfrm>
              <a:off x="2458935" y="4016678"/>
              <a:ext cx="330765" cy="258321"/>
            </a:xfrm>
            <a:custGeom>
              <a:avLst/>
              <a:gdLst/>
              <a:ahLst/>
              <a:cxnLst/>
              <a:rect l="l" t="t" r="r" b="b"/>
              <a:pathLst>
                <a:path w="330765" h="258321" extrusionOk="0">
                  <a:moveTo>
                    <a:pt x="146521" y="199144"/>
                  </a:moveTo>
                  <a:cubicBezTo>
                    <a:pt x="108520" y="208669"/>
                    <a:pt x="99495" y="184666"/>
                    <a:pt x="94460" y="164759"/>
                  </a:cubicBezTo>
                  <a:cubicBezTo>
                    <a:pt x="82394" y="116467"/>
                    <a:pt x="75459" y="72938"/>
                    <a:pt x="66814" y="45506"/>
                  </a:cubicBezTo>
                  <a:cubicBezTo>
                    <a:pt x="56174" y="13216"/>
                    <a:pt x="45058" y="8073"/>
                    <a:pt x="29383" y="1786"/>
                  </a:cubicBezTo>
                  <a:cubicBezTo>
                    <a:pt x="11047" y="-5643"/>
                    <a:pt x="-4818" y="9977"/>
                    <a:pt x="1357" y="51031"/>
                  </a:cubicBezTo>
                  <a:cubicBezTo>
                    <a:pt x="8834" y="98770"/>
                    <a:pt x="20501" y="145747"/>
                    <a:pt x="36223" y="191429"/>
                  </a:cubicBezTo>
                  <a:cubicBezTo>
                    <a:pt x="40973" y="206478"/>
                    <a:pt x="51614" y="233148"/>
                    <a:pt x="67479" y="246102"/>
                  </a:cubicBezTo>
                  <a:cubicBezTo>
                    <a:pt x="87144" y="262009"/>
                    <a:pt x="116690" y="261342"/>
                    <a:pt x="161437" y="250103"/>
                  </a:cubicBezTo>
                  <a:cubicBezTo>
                    <a:pt x="180437" y="245340"/>
                    <a:pt x="201528" y="233910"/>
                    <a:pt x="237439" y="217051"/>
                  </a:cubicBezTo>
                  <a:cubicBezTo>
                    <a:pt x="246939" y="212479"/>
                    <a:pt x="254634" y="209526"/>
                    <a:pt x="273255" y="200763"/>
                  </a:cubicBezTo>
                  <a:cubicBezTo>
                    <a:pt x="291856" y="192334"/>
                    <a:pt x="308153" y="179523"/>
                    <a:pt x="320756" y="163425"/>
                  </a:cubicBezTo>
                  <a:cubicBezTo>
                    <a:pt x="330256" y="149328"/>
                    <a:pt x="331776" y="142661"/>
                    <a:pt x="330256" y="139423"/>
                  </a:cubicBezTo>
                  <a:cubicBezTo>
                    <a:pt x="328736" y="136184"/>
                    <a:pt x="323321" y="136279"/>
                    <a:pt x="318096" y="142185"/>
                  </a:cubicBezTo>
                  <a:cubicBezTo>
                    <a:pt x="310637" y="152300"/>
                    <a:pt x="301357" y="160920"/>
                    <a:pt x="290735" y="167616"/>
                  </a:cubicBezTo>
                  <a:cubicBezTo>
                    <a:pt x="290735" y="167616"/>
                    <a:pt x="302800" y="155139"/>
                    <a:pt x="309261" y="147042"/>
                  </a:cubicBezTo>
                  <a:cubicBezTo>
                    <a:pt x="315140" y="139908"/>
                    <a:pt x="320001" y="131993"/>
                    <a:pt x="323701" y="123516"/>
                  </a:cubicBezTo>
                  <a:cubicBezTo>
                    <a:pt x="327121" y="115229"/>
                    <a:pt x="319996" y="103989"/>
                    <a:pt x="314201" y="109895"/>
                  </a:cubicBezTo>
                  <a:cubicBezTo>
                    <a:pt x="308406" y="115800"/>
                    <a:pt x="306221" y="121801"/>
                    <a:pt x="296340" y="133612"/>
                  </a:cubicBezTo>
                  <a:cubicBezTo>
                    <a:pt x="291172" y="139918"/>
                    <a:pt x="285271" y="145576"/>
                    <a:pt x="278765" y="150471"/>
                  </a:cubicBezTo>
                  <a:cubicBezTo>
                    <a:pt x="284870" y="142194"/>
                    <a:pt x="290302" y="133431"/>
                    <a:pt x="295010" y="124277"/>
                  </a:cubicBezTo>
                  <a:cubicBezTo>
                    <a:pt x="299192" y="117096"/>
                    <a:pt x="301237" y="108866"/>
                    <a:pt x="300900" y="100560"/>
                  </a:cubicBezTo>
                  <a:cubicBezTo>
                    <a:pt x="300900" y="96274"/>
                    <a:pt x="294535" y="91035"/>
                    <a:pt x="288835" y="99322"/>
                  </a:cubicBezTo>
                  <a:cubicBezTo>
                    <a:pt x="283306" y="110552"/>
                    <a:pt x="276448" y="121077"/>
                    <a:pt x="268409" y="130659"/>
                  </a:cubicBezTo>
                  <a:cubicBezTo>
                    <a:pt x="259669" y="139708"/>
                    <a:pt x="252354" y="144852"/>
                    <a:pt x="252069" y="142375"/>
                  </a:cubicBezTo>
                  <a:cubicBezTo>
                    <a:pt x="251784" y="139899"/>
                    <a:pt x="257389" y="134946"/>
                    <a:pt x="260429" y="124373"/>
                  </a:cubicBezTo>
                  <a:cubicBezTo>
                    <a:pt x="263469" y="113800"/>
                    <a:pt x="260429" y="102656"/>
                    <a:pt x="254634" y="101513"/>
                  </a:cubicBezTo>
                  <a:cubicBezTo>
                    <a:pt x="248839" y="100370"/>
                    <a:pt x="249979" y="100560"/>
                    <a:pt x="245134" y="110466"/>
                  </a:cubicBezTo>
                  <a:cubicBezTo>
                    <a:pt x="238797" y="120601"/>
                    <a:pt x="233117" y="131126"/>
                    <a:pt x="228128" y="141994"/>
                  </a:cubicBezTo>
                  <a:cubicBezTo>
                    <a:pt x="225144" y="152138"/>
                    <a:pt x="219767" y="161416"/>
                    <a:pt x="212453" y="169045"/>
                  </a:cubicBezTo>
                  <a:cubicBezTo>
                    <a:pt x="203428" y="178951"/>
                    <a:pt x="182717" y="190000"/>
                    <a:pt x="146521" y="19914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704;p17"/>
            <p:cNvSpPr/>
            <p:nvPr/>
          </p:nvSpPr>
          <p:spPr>
            <a:xfrm>
              <a:off x="2447141" y="4011203"/>
              <a:ext cx="100743" cy="148055"/>
            </a:xfrm>
            <a:custGeom>
              <a:avLst/>
              <a:gdLst/>
              <a:ahLst/>
              <a:cxnLst/>
              <a:rect l="l" t="t" r="r" b="b"/>
              <a:pathLst>
                <a:path w="100743" h="148055" extrusionOk="0">
                  <a:moveTo>
                    <a:pt x="27117" y="689"/>
                  </a:moveTo>
                  <a:cubicBezTo>
                    <a:pt x="52482" y="-3121"/>
                    <a:pt x="70438" y="8404"/>
                    <a:pt x="81743" y="46981"/>
                  </a:cubicBezTo>
                  <a:cubicBezTo>
                    <a:pt x="93049" y="85557"/>
                    <a:pt x="100744" y="117370"/>
                    <a:pt x="100744" y="117370"/>
                  </a:cubicBezTo>
                  <a:cubicBezTo>
                    <a:pt x="90684" y="132001"/>
                    <a:pt x="75423" y="142231"/>
                    <a:pt x="58088" y="145945"/>
                  </a:cubicBezTo>
                  <a:cubicBezTo>
                    <a:pt x="27687" y="153375"/>
                    <a:pt x="16761" y="138801"/>
                    <a:pt x="16761" y="138801"/>
                  </a:cubicBezTo>
                  <a:cubicBezTo>
                    <a:pt x="16761" y="138801"/>
                    <a:pt x="8306" y="98320"/>
                    <a:pt x="3081" y="70793"/>
                  </a:cubicBezTo>
                  <a:cubicBezTo>
                    <a:pt x="-2144" y="43266"/>
                    <a:pt x="-4329" y="5356"/>
                    <a:pt x="27117" y="68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705;p17"/>
            <p:cNvSpPr/>
            <p:nvPr/>
          </p:nvSpPr>
          <p:spPr>
            <a:xfrm>
              <a:off x="2331622" y="3739152"/>
              <a:ext cx="164429" cy="181621"/>
            </a:xfrm>
            <a:custGeom>
              <a:avLst/>
              <a:gdLst/>
              <a:ahLst/>
              <a:cxnLst/>
              <a:rect l="l" t="t" r="r" b="b"/>
              <a:pathLst>
                <a:path w="164429" h="181621" extrusionOk="0">
                  <a:moveTo>
                    <a:pt x="155175" y="75001"/>
                  </a:moveTo>
                  <a:cubicBezTo>
                    <a:pt x="155175" y="75001"/>
                    <a:pt x="195362" y="13755"/>
                    <a:pt x="108244" y="1277"/>
                  </a:cubicBezTo>
                  <a:cubicBezTo>
                    <a:pt x="45447" y="-7771"/>
                    <a:pt x="5166" y="32710"/>
                    <a:pt x="511" y="76620"/>
                  </a:cubicBezTo>
                  <a:cubicBezTo>
                    <a:pt x="-3954" y="118530"/>
                    <a:pt x="21792" y="162345"/>
                    <a:pt x="40412" y="179300"/>
                  </a:cubicBezTo>
                  <a:cubicBezTo>
                    <a:pt x="58682" y="183929"/>
                    <a:pt x="78014" y="181586"/>
                    <a:pt x="94659" y="172727"/>
                  </a:cubicBezTo>
                  <a:cubicBezTo>
                    <a:pt x="95657" y="161326"/>
                    <a:pt x="96038" y="149877"/>
                    <a:pt x="95799" y="138437"/>
                  </a:cubicBezTo>
                  <a:cubicBezTo>
                    <a:pt x="95799" y="138437"/>
                    <a:pt x="65208" y="73858"/>
                    <a:pt x="155175" y="7500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706;p17"/>
            <p:cNvSpPr/>
            <p:nvPr/>
          </p:nvSpPr>
          <p:spPr>
            <a:xfrm>
              <a:off x="2515394" y="4404988"/>
              <a:ext cx="145638" cy="201549"/>
            </a:xfrm>
            <a:custGeom>
              <a:avLst/>
              <a:gdLst/>
              <a:ahLst/>
              <a:cxnLst/>
              <a:rect l="l" t="t" r="r" b="b"/>
              <a:pathLst>
                <a:path w="145638" h="201549" extrusionOk="0">
                  <a:moveTo>
                    <a:pt x="145639" y="183928"/>
                  </a:moveTo>
                  <a:lnTo>
                    <a:pt x="145639" y="0"/>
                  </a:lnTo>
                  <a:lnTo>
                    <a:pt x="0" y="85249"/>
                  </a:lnTo>
                  <a:lnTo>
                    <a:pt x="56052" y="201549"/>
                  </a:lnTo>
                  <a:lnTo>
                    <a:pt x="145639" y="183928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707;p17"/>
            <p:cNvSpPr/>
            <p:nvPr/>
          </p:nvSpPr>
          <p:spPr>
            <a:xfrm>
              <a:off x="2565555" y="4383081"/>
              <a:ext cx="95477" cy="55816"/>
            </a:xfrm>
            <a:custGeom>
              <a:avLst/>
              <a:gdLst/>
              <a:ahLst/>
              <a:cxnLst/>
              <a:rect l="l" t="t" r="r" b="b"/>
              <a:pathLst>
                <a:path w="95477" h="55816" extrusionOk="0">
                  <a:moveTo>
                    <a:pt x="0" y="32480"/>
                  </a:moveTo>
                  <a:lnTo>
                    <a:pt x="55862" y="0"/>
                  </a:lnTo>
                  <a:lnTo>
                    <a:pt x="95478" y="22860"/>
                  </a:lnTo>
                  <a:lnTo>
                    <a:pt x="37526" y="55816"/>
                  </a:lnTo>
                  <a:lnTo>
                    <a:pt x="0" y="32480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708;p17"/>
            <p:cNvSpPr/>
            <p:nvPr/>
          </p:nvSpPr>
          <p:spPr>
            <a:xfrm>
              <a:off x="4383145" y="3435820"/>
              <a:ext cx="77712" cy="44958"/>
            </a:xfrm>
            <a:custGeom>
              <a:avLst/>
              <a:gdLst/>
              <a:ahLst/>
              <a:cxnLst/>
              <a:rect l="l" t="t" r="r" b="b"/>
              <a:pathLst>
                <a:path w="77712" h="44958" extrusionOk="0">
                  <a:moveTo>
                    <a:pt x="77712" y="22479"/>
                  </a:moveTo>
                  <a:cubicBezTo>
                    <a:pt x="77712" y="34894"/>
                    <a:pt x="60316" y="44958"/>
                    <a:pt x="38856" y="44958"/>
                  </a:cubicBezTo>
                  <a:cubicBezTo>
                    <a:pt x="17396" y="44958"/>
                    <a:pt x="0" y="34894"/>
                    <a:pt x="0" y="22479"/>
                  </a:cubicBezTo>
                  <a:cubicBezTo>
                    <a:pt x="0" y="10064"/>
                    <a:pt x="17397" y="0"/>
                    <a:pt x="38856" y="0"/>
                  </a:cubicBezTo>
                  <a:cubicBezTo>
                    <a:pt x="60316" y="0"/>
                    <a:pt x="77712" y="10064"/>
                    <a:pt x="77712" y="22479"/>
                  </a:cubicBez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709;p17"/>
            <p:cNvSpPr/>
            <p:nvPr/>
          </p:nvSpPr>
          <p:spPr>
            <a:xfrm flipH="1">
              <a:off x="4682927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710;p17"/>
            <p:cNvSpPr/>
            <p:nvPr/>
          </p:nvSpPr>
          <p:spPr>
            <a:xfrm rot="10800000">
              <a:off x="6022844" y="4502970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711;p17"/>
            <p:cNvSpPr/>
            <p:nvPr/>
          </p:nvSpPr>
          <p:spPr>
            <a:xfrm flipH="1">
              <a:off x="6190049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712;p17"/>
            <p:cNvSpPr/>
            <p:nvPr/>
          </p:nvSpPr>
          <p:spPr>
            <a:xfrm flipH="1">
              <a:off x="6403900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713;p17"/>
            <p:cNvSpPr/>
            <p:nvPr/>
          </p:nvSpPr>
          <p:spPr>
            <a:xfrm flipH="1">
              <a:off x="6190049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714;p17"/>
            <p:cNvSpPr/>
            <p:nvPr/>
          </p:nvSpPr>
          <p:spPr>
            <a:xfrm>
              <a:off x="6351541" y="3874743"/>
              <a:ext cx="217302" cy="317702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715;p17"/>
            <p:cNvSpPr/>
            <p:nvPr/>
          </p:nvSpPr>
          <p:spPr>
            <a:xfrm>
              <a:off x="6368017" y="3871983"/>
              <a:ext cx="104086" cy="128266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716;p17"/>
            <p:cNvSpPr/>
            <p:nvPr/>
          </p:nvSpPr>
          <p:spPr>
            <a:xfrm>
              <a:off x="6388363" y="4011215"/>
              <a:ext cx="128390" cy="143694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717;p17"/>
            <p:cNvSpPr/>
            <p:nvPr/>
          </p:nvSpPr>
          <p:spPr>
            <a:xfrm>
              <a:off x="6169126" y="4068541"/>
              <a:ext cx="242294" cy="344916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718;p17"/>
            <p:cNvSpPr/>
            <p:nvPr/>
          </p:nvSpPr>
          <p:spPr>
            <a:xfrm>
              <a:off x="6350989" y="4058254"/>
              <a:ext cx="187162" cy="246878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719;p17"/>
            <p:cNvSpPr/>
            <p:nvPr/>
          </p:nvSpPr>
          <p:spPr>
            <a:xfrm>
              <a:off x="6384325" y="3881810"/>
              <a:ext cx="137686" cy="169616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720;p17"/>
            <p:cNvSpPr/>
            <p:nvPr/>
          </p:nvSpPr>
          <p:spPr>
            <a:xfrm>
              <a:off x="6389913" y="3881145"/>
              <a:ext cx="138230" cy="130098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721;p17"/>
            <p:cNvSpPr/>
            <p:nvPr/>
          </p:nvSpPr>
          <p:spPr>
            <a:xfrm>
              <a:off x="6223986" y="4735273"/>
              <a:ext cx="108702" cy="82916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22;p17"/>
            <p:cNvSpPr/>
            <p:nvPr/>
          </p:nvSpPr>
          <p:spPr>
            <a:xfrm>
              <a:off x="6224466" y="4761723"/>
              <a:ext cx="108209" cy="56495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23;p17"/>
            <p:cNvSpPr/>
            <p:nvPr/>
          </p:nvSpPr>
          <p:spPr>
            <a:xfrm>
              <a:off x="6169601" y="4699543"/>
              <a:ext cx="99502" cy="77082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4;p17"/>
            <p:cNvSpPr/>
            <p:nvPr/>
          </p:nvSpPr>
          <p:spPr>
            <a:xfrm>
              <a:off x="6170058" y="4724979"/>
              <a:ext cx="99108" cy="51736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25;p17"/>
            <p:cNvSpPr/>
            <p:nvPr/>
          </p:nvSpPr>
          <p:spPr>
            <a:xfrm>
              <a:off x="6206498" y="4301929"/>
              <a:ext cx="236938" cy="40866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26;p17"/>
            <p:cNvSpPr/>
            <p:nvPr/>
          </p:nvSpPr>
          <p:spPr>
            <a:xfrm>
              <a:off x="6271102" y="4302737"/>
              <a:ext cx="235887" cy="442489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27;p17"/>
            <p:cNvSpPr/>
            <p:nvPr/>
          </p:nvSpPr>
          <p:spPr>
            <a:xfrm>
              <a:off x="6183254" y="4274877"/>
              <a:ext cx="352749" cy="324700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28;p17"/>
            <p:cNvSpPr/>
            <p:nvPr/>
          </p:nvSpPr>
          <p:spPr>
            <a:xfrm>
              <a:off x="6466820" y="4083042"/>
              <a:ext cx="122590" cy="42978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29;p17"/>
            <p:cNvSpPr/>
            <p:nvPr/>
          </p:nvSpPr>
          <p:spPr>
            <a:xfrm>
              <a:off x="6490841" y="4077626"/>
              <a:ext cx="74124" cy="94270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30;p17"/>
            <p:cNvSpPr/>
            <p:nvPr/>
          </p:nvSpPr>
          <p:spPr>
            <a:xfrm>
              <a:off x="6345497" y="4058119"/>
              <a:ext cx="63405" cy="6657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" name="Google Shape;731;p17"/>
            <p:cNvGrpSpPr/>
            <p:nvPr/>
          </p:nvGrpSpPr>
          <p:grpSpPr>
            <a:xfrm>
              <a:off x="6161836" y="4215479"/>
              <a:ext cx="350682" cy="265782"/>
              <a:chOff x="6621095" y="1452181"/>
              <a:chExt cx="330894" cy="250785"/>
            </a:xfrm>
          </p:grpSpPr>
          <p:sp>
            <p:nvSpPr>
              <p:cNvPr id="80" name="Google Shape;732;p1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733;p1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734;p1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735;p1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736;p1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endParaRPr sz="13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9391004"/>
      </p:ext>
    </p:extLst>
  </p:cSld>
  <p:clrMapOvr>
    <a:masterClrMapping/>
  </p:clrMapOvr>
</p:sld>
</file>

<file path=ppt/theme/theme1.xml><?xml version="1.0" encoding="utf-8"?>
<a:theme xmlns:a="http://schemas.openxmlformats.org/drawingml/2006/main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36</Words>
  <Application>Microsoft Office PowerPoint</Application>
  <PresentationFormat>Personalizado</PresentationFormat>
  <Paragraphs>11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Raleway Thin</vt:lpstr>
      <vt:lpstr>Barlow Light</vt:lpstr>
      <vt:lpstr>Arial</vt:lpstr>
      <vt:lpstr>Calibri</vt:lpstr>
      <vt:lpstr>Gaoler template</vt:lpstr>
      <vt:lpstr>CONTRIBUTION TITLE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CONTRIBUTION TITLE</dc:title>
  <dc:creator>Natalia Perez</dc:creator>
  <cp:lastModifiedBy>PC4</cp:lastModifiedBy>
  <cp:revision>3</cp:revision>
  <dcterms:modified xsi:type="dcterms:W3CDTF">2022-05-25T11:22:21Z</dcterms:modified>
</cp:coreProperties>
</file>